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25"/>
  </p:notesMasterIdLst>
  <p:sldIdLst>
    <p:sldId id="256" r:id="rId2"/>
    <p:sldId id="331" r:id="rId3"/>
    <p:sldId id="329" r:id="rId4"/>
    <p:sldId id="328" r:id="rId5"/>
    <p:sldId id="330" r:id="rId6"/>
    <p:sldId id="334" r:id="rId7"/>
    <p:sldId id="287" r:id="rId8"/>
    <p:sldId id="270" r:id="rId9"/>
    <p:sldId id="335" r:id="rId10"/>
    <p:sldId id="336" r:id="rId11"/>
    <p:sldId id="337" r:id="rId12"/>
    <p:sldId id="338" r:id="rId13"/>
    <p:sldId id="311" r:id="rId14"/>
    <p:sldId id="308" r:id="rId15"/>
    <p:sldId id="278" r:id="rId16"/>
    <p:sldId id="299" r:id="rId17"/>
    <p:sldId id="315" r:id="rId18"/>
    <p:sldId id="279" r:id="rId19"/>
    <p:sldId id="316" r:id="rId20"/>
    <p:sldId id="318" r:id="rId21"/>
    <p:sldId id="319" r:id="rId22"/>
    <p:sldId id="320" r:id="rId23"/>
    <p:sldId id="339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1EA0"/>
    <a:srgbClr val="0F0B5D"/>
    <a:srgbClr val="6241ED"/>
    <a:srgbClr val="00CCFF"/>
    <a:srgbClr val="FAFCE4"/>
    <a:srgbClr val="F9CFED"/>
    <a:srgbClr val="E7CCF8"/>
    <a:srgbClr val="E0BCF6"/>
    <a:srgbClr val="169AB4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6406" autoAdjust="0"/>
  </p:normalViewPr>
  <p:slideViewPr>
    <p:cSldViewPr>
      <p:cViewPr>
        <p:scale>
          <a:sx n="59" d="100"/>
          <a:sy n="59" d="100"/>
        </p:scale>
        <p:origin x="-42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A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view3D>
      <c:rotX val="75"/>
      <c:rotY val="0"/>
      <c:depthPercent val="100"/>
      <c:rAngAx val="1"/>
    </c:view3D>
    <c:floor>
      <c:thickness val="0"/>
    </c:floor>
    <c:sideWall>
      <c:thickness val="0"/>
      <c:spPr>
        <a:solidFill>
          <a:schemeClr val="bg1"/>
        </a:solidFill>
        <a:ln>
          <a:solidFill>
            <a:srgbClr val="0000FF"/>
          </a:solidFill>
        </a:ln>
      </c:spPr>
    </c:sideWall>
    <c:backWall>
      <c:thickness val="0"/>
      <c:spPr>
        <a:solidFill>
          <a:schemeClr val="bg1"/>
        </a:solidFill>
        <a:ln>
          <a:solidFill>
            <a:srgbClr val="0000FF"/>
          </a:solidFill>
        </a:ln>
      </c:spPr>
    </c:backWall>
    <c:plotArea>
      <c:layout>
        <c:manualLayout>
          <c:layoutTarget val="inner"/>
          <c:xMode val="edge"/>
          <c:yMode val="edge"/>
          <c:x val="8.2196756944701618E-2"/>
          <c:y val="2.3383512943006331E-2"/>
          <c:w val="0.90391962621437183"/>
          <c:h val="0.7658389808539795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Población 893</c:v>
                </c:pt>
              </c:strCache>
            </c:strRef>
          </c:tx>
          <c:spPr>
            <a:solidFill>
              <a:schemeClr val="accent1"/>
            </a:solidFill>
            <a:ln w="20000" cap="flat" cmpd="sng" algn="ctr">
              <a:solidFill>
                <a:schemeClr val="lt1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c:spPr>
          <c:explosion val="4"/>
          <c:dPt>
            <c:idx val="0"/>
            <c:bubble3D val="0"/>
          </c:dPt>
          <c:dPt>
            <c:idx val="1"/>
            <c:bubble3D val="0"/>
            <c:spPr>
              <a:solidFill>
                <a:schemeClr val="accent2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NEE 692</c:v>
                </c:pt>
                <c:pt idx="1">
                  <c:v>Discapacidad 201 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692</c:v>
                </c:pt>
                <c:pt idx="1">
                  <c:v>201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</c:legend>
    <c:plotVisOnly val="1"/>
    <c:dispBlanksAs val="zero"/>
    <c:showDLblsOverMax val="0"/>
  </c:chart>
  <c:spPr>
    <a:solidFill>
      <a:schemeClr val="accent3">
        <a:tint val="45000"/>
      </a:schemeClr>
    </a:solidFill>
    <a:ln w="9525" cap="flat" cmpd="sng" algn="ctr">
      <a:solidFill>
        <a:schemeClr val="accent3"/>
      </a:solidFill>
      <a:prstDash val="solid"/>
    </a:ln>
    <a:effectLst>
      <a:outerShdw blurRad="50800" dist="25400" dir="5400000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496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6720686429366138"/>
                  <c:y val="-0.30908263210680947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NEE; 381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dirty="0">
                        <a:solidFill>
                          <a:schemeClr val="bg1"/>
                        </a:solidFill>
                      </a:rPr>
                      <a:t>Discapacidad; 115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P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NEE</c:v>
                </c:pt>
                <c:pt idx="1">
                  <c:v>Discapacidad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381</c:v>
                </c:pt>
                <c:pt idx="1">
                  <c:v>115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s-P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explosion val="25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Discapacidad</c:v>
                </c:pt>
                <c:pt idx="1">
                  <c:v>N.E.E.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74</c:v>
                </c:pt>
                <c:pt idx="1">
                  <c:v>165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P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27103756973878E-2"/>
          <c:y val="0.21329308836395452"/>
          <c:w val="0.96714579248605248"/>
          <c:h val="0.638364391951006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4"/>
                <c:pt idx="0">
                  <c:v>Total de Escuelas </c:v>
                </c:pt>
                <c:pt idx="1">
                  <c:v>Total de Docentes </c:v>
                </c:pt>
                <c:pt idx="2">
                  <c:v>Total de N.E.E.</c:v>
                </c:pt>
                <c:pt idx="3">
                  <c:v>Total de discapacidad 390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57</c:v>
                </c:pt>
                <c:pt idx="1">
                  <c:v>54</c:v>
                </c:pt>
                <c:pt idx="2">
                  <c:v>1238</c:v>
                </c:pt>
                <c:pt idx="3">
                  <c:v>390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81646336"/>
        <c:axId val="81647872"/>
      </c:barChart>
      <c:catAx>
        <c:axId val="81646336"/>
        <c:scaling>
          <c:orientation val="minMax"/>
        </c:scaling>
        <c:delete val="0"/>
        <c:axPos val="b"/>
        <c:majorTickMark val="none"/>
        <c:minorTickMark val="none"/>
        <c:tickLblPos val="nextTo"/>
        <c:crossAx val="81647872"/>
        <c:crosses val="autoZero"/>
        <c:auto val="1"/>
        <c:lblAlgn val="ctr"/>
        <c:lblOffset val="100"/>
        <c:noMultiLvlLbl val="0"/>
      </c:catAx>
      <c:valAx>
        <c:axId val="81647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164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A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CF264-E9CC-454C-876C-ADC0A239DC6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5427EDF2-2885-456C-A731-C55135E65DE8}">
      <dgm:prSet phldrT="[Texto]" custT="1"/>
      <dgm:spPr/>
      <dgm:t>
        <a:bodyPr/>
        <a:lstStyle/>
        <a:p>
          <a:r>
            <a:rPr lang="es-PA" sz="4000" dirty="0" smtClean="0"/>
            <a:t>zona 1</a:t>
          </a:r>
          <a:endParaRPr lang="es-PA" sz="4000" dirty="0"/>
        </a:p>
      </dgm:t>
    </dgm:pt>
    <dgm:pt modelId="{FCD15F99-A339-4FE2-B016-7B296C773B62}" type="parTrans" cxnId="{A7D51456-F612-489B-99F8-AA9B76190D08}">
      <dgm:prSet/>
      <dgm:spPr/>
      <dgm:t>
        <a:bodyPr/>
        <a:lstStyle/>
        <a:p>
          <a:endParaRPr lang="es-PA"/>
        </a:p>
      </dgm:t>
    </dgm:pt>
    <dgm:pt modelId="{852B99FA-2C51-4F7A-94E4-5FBA476C56DF}" type="sibTrans" cxnId="{A7D51456-F612-489B-99F8-AA9B76190D08}">
      <dgm:prSet/>
      <dgm:spPr/>
      <dgm:t>
        <a:bodyPr/>
        <a:lstStyle/>
        <a:p>
          <a:endParaRPr lang="es-PA"/>
        </a:p>
      </dgm:t>
    </dgm:pt>
    <dgm:pt modelId="{83F11B4C-B7F2-4E04-9262-465DA530100E}">
      <dgm:prSet phldrT="[Texto]" custT="1"/>
      <dgm:spPr/>
      <dgm:t>
        <a:bodyPr/>
        <a:lstStyle/>
        <a:p>
          <a:r>
            <a:rPr lang="es-PA" sz="3200" dirty="0" smtClean="0"/>
            <a:t>zona 2</a:t>
          </a:r>
          <a:endParaRPr lang="es-PA" sz="3200" dirty="0"/>
        </a:p>
      </dgm:t>
    </dgm:pt>
    <dgm:pt modelId="{DA8C3325-BC23-4E5B-8040-2D72AA53DD09}" type="parTrans" cxnId="{4BF8B5DD-CE9D-4744-9AE3-480569EF1658}">
      <dgm:prSet/>
      <dgm:spPr/>
      <dgm:t>
        <a:bodyPr/>
        <a:lstStyle/>
        <a:p>
          <a:endParaRPr lang="es-PA"/>
        </a:p>
      </dgm:t>
    </dgm:pt>
    <dgm:pt modelId="{5C327CF5-2E08-49F6-98DD-1A6A76AC761D}" type="sibTrans" cxnId="{4BF8B5DD-CE9D-4744-9AE3-480569EF1658}">
      <dgm:prSet/>
      <dgm:spPr/>
      <dgm:t>
        <a:bodyPr/>
        <a:lstStyle/>
        <a:p>
          <a:endParaRPr lang="es-PA"/>
        </a:p>
      </dgm:t>
    </dgm:pt>
    <dgm:pt modelId="{66EB969C-6943-4023-976D-1305E08E5A76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A" sz="2400" dirty="0" smtClean="0"/>
            <a:t>Chorrera</a:t>
          </a:r>
          <a:endParaRPr lang="es-PA" sz="2400" dirty="0"/>
        </a:p>
      </dgm:t>
    </dgm:pt>
    <dgm:pt modelId="{2C17BA7C-192E-4B89-AD10-748ABAF2D16A}" type="parTrans" cxnId="{9CF92269-C67F-450A-8127-0F590035E6CF}">
      <dgm:prSet/>
      <dgm:spPr/>
      <dgm:t>
        <a:bodyPr/>
        <a:lstStyle/>
        <a:p>
          <a:endParaRPr lang="es-PA"/>
        </a:p>
      </dgm:t>
    </dgm:pt>
    <dgm:pt modelId="{6D8AE7EF-3D4A-4C3F-A0E9-B16B8281452B}" type="sibTrans" cxnId="{9CF92269-C67F-450A-8127-0F590035E6CF}">
      <dgm:prSet/>
      <dgm:spPr/>
      <dgm:t>
        <a:bodyPr/>
        <a:lstStyle/>
        <a:p>
          <a:endParaRPr lang="es-PA"/>
        </a:p>
      </dgm:t>
    </dgm:pt>
    <dgm:pt modelId="{7714BE61-33CF-4AC1-A2B9-DD053044302C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A" sz="2100" dirty="0" smtClean="0"/>
            <a:t>Atiende 19 centros educativos  inclusivos</a:t>
          </a:r>
          <a:endParaRPr lang="es-PA" sz="2100" dirty="0"/>
        </a:p>
      </dgm:t>
    </dgm:pt>
    <dgm:pt modelId="{59E6D27A-FC09-48AE-B892-EDD06E072105}" type="parTrans" cxnId="{397A7273-F9C3-4C5D-8467-B8426F650B3E}">
      <dgm:prSet/>
      <dgm:spPr/>
      <dgm:t>
        <a:bodyPr/>
        <a:lstStyle/>
        <a:p>
          <a:endParaRPr lang="es-PA"/>
        </a:p>
      </dgm:t>
    </dgm:pt>
    <dgm:pt modelId="{1E197C43-0C69-4760-8A05-C5B990FBA0D8}" type="sibTrans" cxnId="{397A7273-F9C3-4C5D-8467-B8426F650B3E}">
      <dgm:prSet/>
      <dgm:spPr/>
      <dgm:t>
        <a:bodyPr/>
        <a:lstStyle/>
        <a:p>
          <a:endParaRPr lang="es-PA"/>
        </a:p>
      </dgm:t>
    </dgm:pt>
    <dgm:pt modelId="{A2B76EF5-CE77-4A11-BB52-DBAD391D7829}">
      <dgm:prSet phldrT="[Texto]"/>
      <dgm:spPr/>
      <dgm:t>
        <a:bodyPr/>
        <a:lstStyle/>
        <a:p>
          <a:r>
            <a:rPr lang="es-PA" dirty="0" smtClean="0"/>
            <a:t>Zona 3</a:t>
          </a:r>
          <a:endParaRPr lang="es-PA" dirty="0"/>
        </a:p>
      </dgm:t>
    </dgm:pt>
    <dgm:pt modelId="{C89AD28A-7487-46E0-BA48-0140633C9593}" type="parTrans" cxnId="{B52B88AB-0017-4826-8052-CED80D9BCC46}">
      <dgm:prSet/>
      <dgm:spPr/>
      <dgm:t>
        <a:bodyPr/>
        <a:lstStyle/>
        <a:p>
          <a:endParaRPr lang="es-PA"/>
        </a:p>
      </dgm:t>
    </dgm:pt>
    <dgm:pt modelId="{114AA015-1F35-4506-99AC-AD1E27664484}" type="sibTrans" cxnId="{B52B88AB-0017-4826-8052-CED80D9BCC46}">
      <dgm:prSet/>
      <dgm:spPr/>
      <dgm:t>
        <a:bodyPr/>
        <a:lstStyle/>
        <a:p>
          <a:endParaRPr lang="es-PA"/>
        </a:p>
      </dgm:t>
    </dgm:pt>
    <dgm:pt modelId="{7A39915F-9570-472B-8668-9835AE3409E1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A" sz="2400" dirty="0" smtClean="0"/>
            <a:t>Capira, Chame, San Carlos </a:t>
          </a:r>
          <a:r>
            <a:rPr lang="es-PA" sz="2100" dirty="0" smtClean="0"/>
            <a:t>atiende 10 centros educativos inclusivos</a:t>
          </a:r>
          <a:endParaRPr lang="es-PA" sz="2100" dirty="0"/>
        </a:p>
      </dgm:t>
    </dgm:pt>
    <dgm:pt modelId="{C077A126-B626-40D3-B0A6-2D20E6C36E82}" type="parTrans" cxnId="{06CE5945-0DF6-46D7-8BBB-2FC534C30657}">
      <dgm:prSet/>
      <dgm:spPr/>
      <dgm:t>
        <a:bodyPr/>
        <a:lstStyle/>
        <a:p>
          <a:endParaRPr lang="es-PA"/>
        </a:p>
      </dgm:t>
    </dgm:pt>
    <dgm:pt modelId="{E25E477D-EA17-4A2F-B4FB-C429DA61DD59}" type="sibTrans" cxnId="{06CE5945-0DF6-46D7-8BBB-2FC534C30657}">
      <dgm:prSet/>
      <dgm:spPr/>
      <dgm:t>
        <a:bodyPr/>
        <a:lstStyle/>
        <a:p>
          <a:endParaRPr lang="es-PA"/>
        </a:p>
      </dgm:t>
    </dgm:pt>
    <dgm:pt modelId="{B89F8A9B-B5C2-47CB-89A4-B96264CB550B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A" sz="2400" dirty="0" smtClean="0"/>
            <a:t>Arraiján</a:t>
          </a:r>
          <a:endParaRPr lang="es-PA" sz="2400" dirty="0"/>
        </a:p>
      </dgm:t>
    </dgm:pt>
    <dgm:pt modelId="{6FAD8388-B903-4ECA-AF0B-B8E58ED817AA}" type="sibTrans" cxnId="{93D9ABC0-B0D2-4A12-8A1E-8A42270C2012}">
      <dgm:prSet/>
      <dgm:spPr/>
      <dgm:t>
        <a:bodyPr/>
        <a:lstStyle/>
        <a:p>
          <a:endParaRPr lang="es-PA"/>
        </a:p>
      </dgm:t>
    </dgm:pt>
    <dgm:pt modelId="{5B432365-4161-4B80-974B-5FA3945FC675}" type="parTrans" cxnId="{93D9ABC0-B0D2-4A12-8A1E-8A42270C2012}">
      <dgm:prSet/>
      <dgm:spPr/>
      <dgm:t>
        <a:bodyPr/>
        <a:lstStyle/>
        <a:p>
          <a:endParaRPr lang="es-PA"/>
        </a:p>
      </dgm:t>
    </dgm:pt>
    <dgm:pt modelId="{F6AC7F5A-10DB-4714-8FA6-0C19D1AEB3FE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A" sz="2000" dirty="0" smtClean="0"/>
            <a:t>Atiende 23 centros educativos inclusivos</a:t>
          </a:r>
          <a:endParaRPr lang="es-PA" sz="2000" dirty="0"/>
        </a:p>
      </dgm:t>
    </dgm:pt>
    <dgm:pt modelId="{63EE8835-0AEA-4392-A0ED-10577AC2D81E}" type="parTrans" cxnId="{6D0CE022-37F9-4169-AB2F-3B79C698473C}">
      <dgm:prSet/>
      <dgm:spPr/>
      <dgm:t>
        <a:bodyPr/>
        <a:lstStyle/>
        <a:p>
          <a:endParaRPr lang="es-PA"/>
        </a:p>
      </dgm:t>
    </dgm:pt>
    <dgm:pt modelId="{AA68BBF8-220C-4BA7-93BD-9379CA471BEE}" type="sibTrans" cxnId="{6D0CE022-37F9-4169-AB2F-3B79C698473C}">
      <dgm:prSet/>
      <dgm:spPr/>
      <dgm:t>
        <a:bodyPr/>
        <a:lstStyle/>
        <a:p>
          <a:endParaRPr lang="es-PA"/>
        </a:p>
      </dgm:t>
    </dgm:pt>
    <dgm:pt modelId="{A93080C8-CCA9-4395-9875-91CAE855FC40}" type="pres">
      <dgm:prSet presAssocID="{D7ECF264-E9CC-454C-876C-ADC0A239DC6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PA"/>
        </a:p>
      </dgm:t>
    </dgm:pt>
    <dgm:pt modelId="{77BBE938-67FC-4968-B0D2-FAFC59E381CA}" type="pres">
      <dgm:prSet presAssocID="{5427EDF2-2885-456C-A731-C55135E65DE8}" presName="compositeNode" presStyleCnt="0">
        <dgm:presLayoutVars>
          <dgm:bulletEnabled val="1"/>
        </dgm:presLayoutVars>
      </dgm:prSet>
      <dgm:spPr/>
    </dgm:pt>
    <dgm:pt modelId="{6E176920-E41C-495E-A217-9F373AB4E176}" type="pres">
      <dgm:prSet presAssocID="{5427EDF2-2885-456C-A731-C55135E65DE8}" presName="image" presStyleLbl="fgImgPlace1" presStyleIdx="0" presStyleCnt="3" custScaleX="212638" custScaleY="134410" custLinFactNeighborX="9116" custLinFactNeighborY="-492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A"/>
        </a:p>
      </dgm:t>
    </dgm:pt>
    <dgm:pt modelId="{7BCE08C3-65F6-4C0B-A2E2-F6D0618A995D}" type="pres">
      <dgm:prSet presAssocID="{5427EDF2-2885-456C-A731-C55135E65DE8}" presName="childNode" presStyleLbl="node1" presStyleIdx="0" presStyleCnt="3" custScaleX="9176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6822B2B-D6A5-4248-8FE3-40E713E5BFD2}" type="pres">
      <dgm:prSet presAssocID="{5427EDF2-2885-456C-A731-C55135E65DE8}" presName="parentNode" presStyleLbl="revTx" presStyleIdx="0" presStyleCnt="3" custScaleX="128664" custScaleY="79637">
        <dgm:presLayoutVars>
          <dgm:chMax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1650DE7-8553-4B56-9917-602C027AB0DA}" type="pres">
      <dgm:prSet presAssocID="{852B99FA-2C51-4F7A-94E4-5FBA476C56DF}" presName="sibTrans" presStyleCnt="0"/>
      <dgm:spPr/>
    </dgm:pt>
    <dgm:pt modelId="{193058CE-AC62-4B07-90E3-399A4694314F}" type="pres">
      <dgm:prSet presAssocID="{83F11B4C-B7F2-4E04-9262-465DA530100E}" presName="compositeNode" presStyleCnt="0">
        <dgm:presLayoutVars>
          <dgm:bulletEnabled val="1"/>
        </dgm:presLayoutVars>
      </dgm:prSet>
      <dgm:spPr/>
    </dgm:pt>
    <dgm:pt modelId="{545ADDD7-A144-46C1-AB98-7AA111F4060D}" type="pres">
      <dgm:prSet presAssocID="{83F11B4C-B7F2-4E04-9262-465DA530100E}" presName="image" presStyleLbl="fgImgPlace1" presStyleIdx="1" presStyleCnt="3" custScaleX="189490" custScaleY="135520" custLinFactNeighborX="-17578" custLinFactNeighborY="-49226"/>
      <dgm:spPr/>
    </dgm:pt>
    <dgm:pt modelId="{B497115B-FF4B-4A0D-AA55-D2B2BC775E9B}" type="pres">
      <dgm:prSet presAssocID="{83F11B4C-B7F2-4E04-9262-465DA530100E}" presName="childNode" presStyleLbl="node1" presStyleIdx="1" presStyleCnt="3" custLinFactNeighborX="873" custLinFactNeighborY="-275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C662409-497B-400C-B2E6-21B450E45E43}" type="pres">
      <dgm:prSet presAssocID="{83F11B4C-B7F2-4E04-9262-465DA530100E}" presName="parentNode" presStyleLbl="revTx" presStyleIdx="1" presStyleCnt="3" custScaleX="121579" custScaleY="84429">
        <dgm:presLayoutVars>
          <dgm:chMax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4892FCFE-5C97-4EF6-8B4F-87580CB6A358}" type="pres">
      <dgm:prSet presAssocID="{5C327CF5-2E08-49F6-98DD-1A6A76AC761D}" presName="sibTrans" presStyleCnt="0"/>
      <dgm:spPr/>
    </dgm:pt>
    <dgm:pt modelId="{DB51FF90-D9C7-4015-A570-C8B634754CB3}" type="pres">
      <dgm:prSet presAssocID="{A2B76EF5-CE77-4A11-BB52-DBAD391D7829}" presName="compositeNode" presStyleCnt="0">
        <dgm:presLayoutVars>
          <dgm:bulletEnabled val="1"/>
        </dgm:presLayoutVars>
      </dgm:prSet>
      <dgm:spPr/>
    </dgm:pt>
    <dgm:pt modelId="{B8998015-F9D9-4F83-A129-453790BDBB78}" type="pres">
      <dgm:prSet presAssocID="{A2B76EF5-CE77-4A11-BB52-DBAD391D7829}" presName="image" presStyleLbl="fgImgPlace1" presStyleIdx="2" presStyleCnt="3" custScaleX="195697" custScaleY="137952" custLinFactNeighborX="7627" custLinFactNeighborY="-43641"/>
      <dgm:spPr/>
      <dgm:t>
        <a:bodyPr/>
        <a:lstStyle/>
        <a:p>
          <a:endParaRPr lang="es-PA"/>
        </a:p>
      </dgm:t>
    </dgm:pt>
    <dgm:pt modelId="{86631A45-EB95-48D3-A6AD-7B6CFC322599}" type="pres">
      <dgm:prSet presAssocID="{A2B76EF5-CE77-4A11-BB52-DBAD391D782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7E7739C-2E49-45E6-A9C7-726A91DC7EE0}" type="pres">
      <dgm:prSet presAssocID="{A2B76EF5-CE77-4A11-BB52-DBAD391D7829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9CF92269-C67F-450A-8127-0F590035E6CF}" srcId="{83F11B4C-B7F2-4E04-9262-465DA530100E}" destId="{66EB969C-6943-4023-976D-1305E08E5A76}" srcOrd="0" destOrd="0" parTransId="{2C17BA7C-192E-4B89-AD10-748ABAF2D16A}" sibTransId="{6D8AE7EF-3D4A-4C3F-A0E9-B16B8281452B}"/>
    <dgm:cxn modelId="{0391C5B6-7580-454C-A3D6-D974E338980A}" type="presOf" srcId="{D7ECF264-E9CC-454C-876C-ADC0A239DC6D}" destId="{A93080C8-CCA9-4395-9875-91CAE855FC40}" srcOrd="0" destOrd="0" presId="urn:microsoft.com/office/officeart/2005/8/layout/hList2"/>
    <dgm:cxn modelId="{397A7273-F9C3-4C5D-8467-B8426F650B3E}" srcId="{83F11B4C-B7F2-4E04-9262-465DA530100E}" destId="{7714BE61-33CF-4AC1-A2B9-DD053044302C}" srcOrd="1" destOrd="0" parTransId="{59E6D27A-FC09-48AE-B892-EDD06E072105}" sibTransId="{1E197C43-0C69-4760-8A05-C5B990FBA0D8}"/>
    <dgm:cxn modelId="{1942BAE7-4F12-4B8A-950A-85A746C22250}" type="presOf" srcId="{B89F8A9B-B5C2-47CB-89A4-B96264CB550B}" destId="{7BCE08C3-65F6-4C0B-A2E2-F6D0618A995D}" srcOrd="0" destOrd="0" presId="urn:microsoft.com/office/officeart/2005/8/layout/hList2"/>
    <dgm:cxn modelId="{AA35192E-9651-4581-BE55-460C9D71BD4D}" type="presOf" srcId="{A2B76EF5-CE77-4A11-BB52-DBAD391D7829}" destId="{A7E7739C-2E49-45E6-A9C7-726A91DC7EE0}" srcOrd="0" destOrd="0" presId="urn:microsoft.com/office/officeart/2005/8/layout/hList2"/>
    <dgm:cxn modelId="{6D0CE022-37F9-4169-AB2F-3B79C698473C}" srcId="{5427EDF2-2885-456C-A731-C55135E65DE8}" destId="{F6AC7F5A-10DB-4714-8FA6-0C19D1AEB3FE}" srcOrd="1" destOrd="0" parTransId="{63EE8835-0AEA-4392-A0ED-10577AC2D81E}" sibTransId="{AA68BBF8-220C-4BA7-93BD-9379CA471BEE}"/>
    <dgm:cxn modelId="{E7BB817A-2FA8-4E46-829E-D25BA81F9FA7}" type="presOf" srcId="{83F11B4C-B7F2-4E04-9262-465DA530100E}" destId="{2C662409-497B-400C-B2E6-21B450E45E43}" srcOrd="0" destOrd="0" presId="urn:microsoft.com/office/officeart/2005/8/layout/hList2"/>
    <dgm:cxn modelId="{C7389D3D-0E02-4CF8-9908-F5F5E9BEB8D6}" type="presOf" srcId="{7A39915F-9570-472B-8668-9835AE3409E1}" destId="{86631A45-EB95-48D3-A6AD-7B6CFC322599}" srcOrd="0" destOrd="0" presId="urn:microsoft.com/office/officeart/2005/8/layout/hList2"/>
    <dgm:cxn modelId="{93D9ABC0-B0D2-4A12-8A1E-8A42270C2012}" srcId="{5427EDF2-2885-456C-A731-C55135E65DE8}" destId="{B89F8A9B-B5C2-47CB-89A4-B96264CB550B}" srcOrd="0" destOrd="0" parTransId="{5B432365-4161-4B80-974B-5FA3945FC675}" sibTransId="{6FAD8388-B903-4ECA-AF0B-B8E58ED817AA}"/>
    <dgm:cxn modelId="{11245D18-8788-4FB3-B518-23F82B2705FB}" type="presOf" srcId="{7714BE61-33CF-4AC1-A2B9-DD053044302C}" destId="{B497115B-FF4B-4A0D-AA55-D2B2BC775E9B}" srcOrd="0" destOrd="1" presId="urn:microsoft.com/office/officeart/2005/8/layout/hList2"/>
    <dgm:cxn modelId="{06CE5945-0DF6-46D7-8BBB-2FC534C30657}" srcId="{A2B76EF5-CE77-4A11-BB52-DBAD391D7829}" destId="{7A39915F-9570-472B-8668-9835AE3409E1}" srcOrd="0" destOrd="0" parTransId="{C077A126-B626-40D3-B0A6-2D20E6C36E82}" sibTransId="{E25E477D-EA17-4A2F-B4FB-C429DA61DD59}"/>
    <dgm:cxn modelId="{A7D51456-F612-489B-99F8-AA9B76190D08}" srcId="{D7ECF264-E9CC-454C-876C-ADC0A239DC6D}" destId="{5427EDF2-2885-456C-A731-C55135E65DE8}" srcOrd="0" destOrd="0" parTransId="{FCD15F99-A339-4FE2-B016-7B296C773B62}" sibTransId="{852B99FA-2C51-4F7A-94E4-5FBA476C56DF}"/>
    <dgm:cxn modelId="{0802761B-675D-40A3-AF0A-BEB99CA30F6C}" type="presOf" srcId="{5427EDF2-2885-456C-A731-C55135E65DE8}" destId="{B6822B2B-D6A5-4248-8FE3-40E713E5BFD2}" srcOrd="0" destOrd="0" presId="urn:microsoft.com/office/officeart/2005/8/layout/hList2"/>
    <dgm:cxn modelId="{4BF8B5DD-CE9D-4744-9AE3-480569EF1658}" srcId="{D7ECF264-E9CC-454C-876C-ADC0A239DC6D}" destId="{83F11B4C-B7F2-4E04-9262-465DA530100E}" srcOrd="1" destOrd="0" parTransId="{DA8C3325-BC23-4E5B-8040-2D72AA53DD09}" sibTransId="{5C327CF5-2E08-49F6-98DD-1A6A76AC761D}"/>
    <dgm:cxn modelId="{79C06DF2-74BC-495F-9288-D731EA0A46C3}" type="presOf" srcId="{F6AC7F5A-10DB-4714-8FA6-0C19D1AEB3FE}" destId="{7BCE08C3-65F6-4C0B-A2E2-F6D0618A995D}" srcOrd="0" destOrd="1" presId="urn:microsoft.com/office/officeart/2005/8/layout/hList2"/>
    <dgm:cxn modelId="{BC269940-FCCF-44BC-B20C-7972278C533A}" type="presOf" srcId="{66EB969C-6943-4023-976D-1305E08E5A76}" destId="{B497115B-FF4B-4A0D-AA55-D2B2BC775E9B}" srcOrd="0" destOrd="0" presId="urn:microsoft.com/office/officeart/2005/8/layout/hList2"/>
    <dgm:cxn modelId="{B52B88AB-0017-4826-8052-CED80D9BCC46}" srcId="{D7ECF264-E9CC-454C-876C-ADC0A239DC6D}" destId="{A2B76EF5-CE77-4A11-BB52-DBAD391D7829}" srcOrd="2" destOrd="0" parTransId="{C89AD28A-7487-46E0-BA48-0140633C9593}" sibTransId="{114AA015-1F35-4506-99AC-AD1E27664484}"/>
    <dgm:cxn modelId="{A2C1186F-46B0-4F07-A9B9-177C78825255}" type="presParOf" srcId="{A93080C8-CCA9-4395-9875-91CAE855FC40}" destId="{77BBE938-67FC-4968-B0D2-FAFC59E381CA}" srcOrd="0" destOrd="0" presId="urn:microsoft.com/office/officeart/2005/8/layout/hList2"/>
    <dgm:cxn modelId="{DBE53DAE-3214-467A-A047-69EA2576B46B}" type="presParOf" srcId="{77BBE938-67FC-4968-B0D2-FAFC59E381CA}" destId="{6E176920-E41C-495E-A217-9F373AB4E176}" srcOrd="0" destOrd="0" presId="urn:microsoft.com/office/officeart/2005/8/layout/hList2"/>
    <dgm:cxn modelId="{B9EDD248-6CA6-4E72-B066-DF7156945053}" type="presParOf" srcId="{77BBE938-67FC-4968-B0D2-FAFC59E381CA}" destId="{7BCE08C3-65F6-4C0B-A2E2-F6D0618A995D}" srcOrd="1" destOrd="0" presId="urn:microsoft.com/office/officeart/2005/8/layout/hList2"/>
    <dgm:cxn modelId="{143AA7CC-9899-41B2-A8E4-ED6AE7EF267B}" type="presParOf" srcId="{77BBE938-67FC-4968-B0D2-FAFC59E381CA}" destId="{B6822B2B-D6A5-4248-8FE3-40E713E5BFD2}" srcOrd="2" destOrd="0" presId="urn:microsoft.com/office/officeart/2005/8/layout/hList2"/>
    <dgm:cxn modelId="{5353F0DD-DF20-42B7-9410-DFD37EBB5F58}" type="presParOf" srcId="{A93080C8-CCA9-4395-9875-91CAE855FC40}" destId="{31650DE7-8553-4B56-9917-602C027AB0DA}" srcOrd="1" destOrd="0" presId="urn:microsoft.com/office/officeart/2005/8/layout/hList2"/>
    <dgm:cxn modelId="{2989BFA3-3FF8-40D1-82E5-893C33A38759}" type="presParOf" srcId="{A93080C8-CCA9-4395-9875-91CAE855FC40}" destId="{193058CE-AC62-4B07-90E3-399A4694314F}" srcOrd="2" destOrd="0" presId="urn:microsoft.com/office/officeart/2005/8/layout/hList2"/>
    <dgm:cxn modelId="{4CA43472-2DB2-42A8-B7F5-282738B2057B}" type="presParOf" srcId="{193058CE-AC62-4B07-90E3-399A4694314F}" destId="{545ADDD7-A144-46C1-AB98-7AA111F4060D}" srcOrd="0" destOrd="0" presId="urn:microsoft.com/office/officeart/2005/8/layout/hList2"/>
    <dgm:cxn modelId="{6F3B810A-A7CF-4778-8685-EB468EDC06F8}" type="presParOf" srcId="{193058CE-AC62-4B07-90E3-399A4694314F}" destId="{B497115B-FF4B-4A0D-AA55-D2B2BC775E9B}" srcOrd="1" destOrd="0" presId="urn:microsoft.com/office/officeart/2005/8/layout/hList2"/>
    <dgm:cxn modelId="{4A4EBE52-2E1E-46CB-A06C-36D280F7C464}" type="presParOf" srcId="{193058CE-AC62-4B07-90E3-399A4694314F}" destId="{2C662409-497B-400C-B2E6-21B450E45E43}" srcOrd="2" destOrd="0" presId="urn:microsoft.com/office/officeart/2005/8/layout/hList2"/>
    <dgm:cxn modelId="{A542250B-FDB4-4148-B02E-29C2C875295B}" type="presParOf" srcId="{A93080C8-CCA9-4395-9875-91CAE855FC40}" destId="{4892FCFE-5C97-4EF6-8B4F-87580CB6A358}" srcOrd="3" destOrd="0" presId="urn:microsoft.com/office/officeart/2005/8/layout/hList2"/>
    <dgm:cxn modelId="{A78339AB-5865-411C-8F1A-47B252255DD8}" type="presParOf" srcId="{A93080C8-CCA9-4395-9875-91CAE855FC40}" destId="{DB51FF90-D9C7-4015-A570-C8B634754CB3}" srcOrd="4" destOrd="0" presId="urn:microsoft.com/office/officeart/2005/8/layout/hList2"/>
    <dgm:cxn modelId="{C01F411D-BD9D-4D02-B03F-21B21836506B}" type="presParOf" srcId="{DB51FF90-D9C7-4015-A570-C8B634754CB3}" destId="{B8998015-F9D9-4F83-A129-453790BDBB78}" srcOrd="0" destOrd="0" presId="urn:microsoft.com/office/officeart/2005/8/layout/hList2"/>
    <dgm:cxn modelId="{1E6FED24-B1A2-4EAE-B7C9-34A5172DECCE}" type="presParOf" srcId="{DB51FF90-D9C7-4015-A570-C8B634754CB3}" destId="{86631A45-EB95-48D3-A6AD-7B6CFC322599}" srcOrd="1" destOrd="0" presId="urn:microsoft.com/office/officeart/2005/8/layout/hList2"/>
    <dgm:cxn modelId="{37FAB0DB-E737-4158-8DBA-97CB9D56B322}" type="presParOf" srcId="{DB51FF90-D9C7-4015-A570-C8B634754CB3}" destId="{A7E7739C-2E49-45E6-A9C7-726A91DC7EE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9184E-A2A7-4164-A1F2-08A96C17003E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37FB824-1283-4F25-BAF2-DBA0EFA30FCC}">
      <dgm:prSet phldrT="[Texto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bg1">
                  <a:lumMod val="95000"/>
                </a:schemeClr>
              </a:solidFill>
            </a:rPr>
            <a:t>                                    DISTRITO DE CAPIRA</a:t>
          </a:r>
        </a:p>
        <a:p>
          <a:r>
            <a:rPr lang="es-ES" dirty="0" smtClean="0">
              <a:solidFill>
                <a:schemeClr val="bg1">
                  <a:lumMod val="95000"/>
                </a:schemeClr>
              </a:solidFill>
            </a:rPr>
            <a:t>                                      * C.E.B.G. AUGUSTO SAMUEL BOYD</a:t>
          </a:r>
        </a:p>
        <a:p>
          <a:r>
            <a:rPr lang="es-ES" dirty="0" smtClean="0">
              <a:solidFill>
                <a:schemeClr val="bg1">
                  <a:lumMod val="95000"/>
                </a:schemeClr>
              </a:solidFill>
            </a:rPr>
            <a:t>                                      * C.E.B.G. I.P.T.CAPIRA</a:t>
          </a:r>
        </a:p>
        <a:p>
          <a:r>
            <a:rPr lang="es-ES" dirty="0" smtClean="0">
              <a:solidFill>
                <a:schemeClr val="bg1">
                  <a:lumMod val="95000"/>
                </a:schemeClr>
              </a:solidFill>
            </a:rPr>
            <a:t>                                      *  C.E.B.G. LIDICE</a:t>
          </a:r>
          <a:endParaRPr lang="es-ES" dirty="0">
            <a:solidFill>
              <a:schemeClr val="bg1">
                <a:lumMod val="95000"/>
              </a:schemeClr>
            </a:solidFill>
          </a:endParaRPr>
        </a:p>
      </dgm:t>
    </dgm:pt>
    <dgm:pt modelId="{AE8EE1EB-19F2-48C9-BA85-55DA24908334}" type="parTrans" cxnId="{3425C3B4-3D18-408E-83D0-4C96A797ED5A}">
      <dgm:prSet/>
      <dgm:spPr/>
      <dgm:t>
        <a:bodyPr/>
        <a:lstStyle/>
        <a:p>
          <a:endParaRPr lang="es-ES"/>
        </a:p>
      </dgm:t>
    </dgm:pt>
    <dgm:pt modelId="{5FAFD749-87AA-49DC-AE28-D67DEA0407D7}" type="sibTrans" cxnId="{3425C3B4-3D18-408E-83D0-4C96A797ED5A}">
      <dgm:prSet/>
      <dgm:spPr/>
      <dgm:t>
        <a:bodyPr/>
        <a:lstStyle/>
        <a:p>
          <a:endParaRPr lang="es-ES"/>
        </a:p>
      </dgm:t>
    </dgm:pt>
    <dgm:pt modelId="{4BBCB361-4FD8-4DD2-AF77-2A100E3D0B00}">
      <dgm:prSet phldrT="[Texto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                                    DISTRITO DE CHAME</a:t>
          </a:r>
        </a:p>
        <a:p>
          <a:r>
            <a:rPr lang="es-ES" dirty="0" smtClean="0"/>
            <a:t>                                      * C.E.B.G.RAFAEL MADURO       </a:t>
          </a:r>
        </a:p>
        <a:p>
          <a:r>
            <a:rPr lang="es-ES" dirty="0" smtClean="0"/>
            <a:t>                                      * C.E.B.G. COLONCITO</a:t>
          </a:r>
        </a:p>
        <a:p>
          <a:r>
            <a:rPr lang="es-ES" dirty="0" smtClean="0"/>
            <a:t>                                      * COLEGIO HARMODIO ARIAS MADRID</a:t>
          </a:r>
          <a:endParaRPr lang="es-ES" dirty="0"/>
        </a:p>
      </dgm:t>
    </dgm:pt>
    <dgm:pt modelId="{FCBDC001-7A84-4E3C-A6E4-9A653576FDA3}" type="parTrans" cxnId="{3808F29B-5762-41D8-85AD-25CAD86E61F6}">
      <dgm:prSet/>
      <dgm:spPr/>
      <dgm:t>
        <a:bodyPr/>
        <a:lstStyle/>
        <a:p>
          <a:endParaRPr lang="es-ES"/>
        </a:p>
      </dgm:t>
    </dgm:pt>
    <dgm:pt modelId="{FBD39956-E6FE-4221-9CAC-51C43149BDAD}" type="sibTrans" cxnId="{3808F29B-5762-41D8-85AD-25CAD86E61F6}">
      <dgm:prSet/>
      <dgm:spPr/>
      <dgm:t>
        <a:bodyPr/>
        <a:lstStyle/>
        <a:p>
          <a:endParaRPr lang="es-ES"/>
        </a:p>
      </dgm:t>
    </dgm:pt>
    <dgm:pt modelId="{13DBA78C-0B8D-4983-8B1F-D01AAA05B512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                                        DISTRITO DE SAN CARLOS </a:t>
          </a:r>
        </a:p>
        <a:p>
          <a:r>
            <a:rPr lang="es-ES" dirty="0" smtClean="0"/>
            <a:t>                                             * C.E.B.G. SAN JOSE    </a:t>
          </a:r>
        </a:p>
        <a:p>
          <a:r>
            <a:rPr lang="es-ES" dirty="0" smtClean="0"/>
            <a:t>                                             * C.E.B.G.RODEO VIEJO  </a:t>
          </a:r>
        </a:p>
        <a:p>
          <a:r>
            <a:rPr lang="es-ES" dirty="0" smtClean="0"/>
            <a:t>                                             * C.E.B.G. MANUEL BENIGNO HIGUERO H</a:t>
          </a:r>
        </a:p>
        <a:p>
          <a:r>
            <a:rPr lang="es-ES" dirty="0" smtClean="0"/>
            <a:t>                                            *  C.E.B.G. LAS UVAS    </a:t>
          </a:r>
          <a:endParaRPr lang="es-ES" dirty="0"/>
        </a:p>
      </dgm:t>
    </dgm:pt>
    <dgm:pt modelId="{0F4BEB73-F538-4304-BEA6-C8C19485EA55}" type="parTrans" cxnId="{5DDA46FF-02D0-4CE8-B45E-45B015793225}">
      <dgm:prSet/>
      <dgm:spPr/>
      <dgm:t>
        <a:bodyPr/>
        <a:lstStyle/>
        <a:p>
          <a:endParaRPr lang="es-ES"/>
        </a:p>
      </dgm:t>
    </dgm:pt>
    <dgm:pt modelId="{ECA4D7F5-37AA-49E7-8C3C-0A3F0317EB51}" type="sibTrans" cxnId="{5DDA46FF-02D0-4CE8-B45E-45B015793225}">
      <dgm:prSet/>
      <dgm:spPr/>
      <dgm:t>
        <a:bodyPr/>
        <a:lstStyle/>
        <a:p>
          <a:endParaRPr lang="es-ES"/>
        </a:p>
      </dgm:t>
    </dgm:pt>
    <dgm:pt modelId="{2A49ADC5-E4A4-4C7A-AFDB-1CF59B15D508}" type="pres">
      <dgm:prSet presAssocID="{1DF9184E-A2A7-4164-A1F2-08A96C1700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44E5E9D-F510-45A0-8344-89D7A112C380}" type="pres">
      <dgm:prSet presAssocID="{037FB824-1283-4F25-BAF2-DBA0EFA30FCC}" presName="comp" presStyleCnt="0"/>
      <dgm:spPr/>
    </dgm:pt>
    <dgm:pt modelId="{B51DFF4A-BFE5-4AE5-AD35-C172C1DEEBC2}" type="pres">
      <dgm:prSet presAssocID="{037FB824-1283-4F25-BAF2-DBA0EFA30FCC}" presName="box" presStyleLbl="node1" presStyleIdx="0" presStyleCnt="3"/>
      <dgm:spPr/>
      <dgm:t>
        <a:bodyPr/>
        <a:lstStyle/>
        <a:p>
          <a:endParaRPr lang="es-ES"/>
        </a:p>
      </dgm:t>
    </dgm:pt>
    <dgm:pt modelId="{CF815500-2DF5-40AF-BB14-1280FC779B0B}" type="pres">
      <dgm:prSet presAssocID="{037FB824-1283-4F25-BAF2-DBA0EFA30FCC}" presName="img" presStyleLbl="fgImgPlace1" presStyleIdx="0" presStyleCnt="3" custScaleX="224478" custScaleY="119262" custLinFactNeighborX="55474" custLinFactNeighborY="-28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02D77FF-8F6A-41B0-8E10-58A4A1FD2F47}" type="pres">
      <dgm:prSet presAssocID="{037FB824-1283-4F25-BAF2-DBA0EFA30FC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A51C2A-A948-4DA5-821E-D77E78E52614}" type="pres">
      <dgm:prSet presAssocID="{5FAFD749-87AA-49DC-AE28-D67DEA0407D7}" presName="spacer" presStyleCnt="0"/>
      <dgm:spPr/>
    </dgm:pt>
    <dgm:pt modelId="{1289CEBD-791C-44E6-BBE6-2D8C3FDC44FF}" type="pres">
      <dgm:prSet presAssocID="{4BBCB361-4FD8-4DD2-AF77-2A100E3D0B00}" presName="comp" presStyleCnt="0"/>
      <dgm:spPr/>
    </dgm:pt>
    <dgm:pt modelId="{27847722-2D5B-46FE-B733-B572AB6AA997}" type="pres">
      <dgm:prSet presAssocID="{4BBCB361-4FD8-4DD2-AF77-2A100E3D0B00}" presName="box" presStyleLbl="node1" presStyleIdx="1" presStyleCnt="3"/>
      <dgm:spPr/>
      <dgm:t>
        <a:bodyPr/>
        <a:lstStyle/>
        <a:p>
          <a:endParaRPr lang="es-ES"/>
        </a:p>
      </dgm:t>
    </dgm:pt>
    <dgm:pt modelId="{99D5BC4A-9FE3-4C37-8F14-87ACA1F05663}" type="pres">
      <dgm:prSet presAssocID="{4BBCB361-4FD8-4DD2-AF77-2A100E3D0B00}" presName="img" presStyleLbl="fgImgPlace1" presStyleIdx="1" presStyleCnt="3" custScaleX="230517" custScaleY="109569" custLinFactNeighborX="53179" custLinFactNeighborY="-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579023-406C-442D-9501-121134B51B73}" type="pres">
      <dgm:prSet presAssocID="{4BBCB361-4FD8-4DD2-AF77-2A100E3D0B0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164635-B94C-475A-B3B5-85FF2EFD0387}" type="pres">
      <dgm:prSet presAssocID="{FBD39956-E6FE-4221-9CAC-51C43149BDAD}" presName="spacer" presStyleCnt="0"/>
      <dgm:spPr/>
    </dgm:pt>
    <dgm:pt modelId="{A6431C7B-886A-49B4-87B3-EC3A617E31FC}" type="pres">
      <dgm:prSet presAssocID="{13DBA78C-0B8D-4983-8B1F-D01AAA05B512}" presName="comp" presStyleCnt="0"/>
      <dgm:spPr/>
    </dgm:pt>
    <dgm:pt modelId="{50E95DDE-ACF8-43A3-ABEC-6919D33FCF8D}" type="pres">
      <dgm:prSet presAssocID="{13DBA78C-0B8D-4983-8B1F-D01AAA05B512}" presName="box" presStyleLbl="node1" presStyleIdx="2" presStyleCnt="3" custLinFactNeighborX="-3365" custLinFactNeighborY="5759"/>
      <dgm:spPr/>
      <dgm:t>
        <a:bodyPr/>
        <a:lstStyle/>
        <a:p>
          <a:endParaRPr lang="es-ES"/>
        </a:p>
      </dgm:t>
    </dgm:pt>
    <dgm:pt modelId="{5AACDC45-0467-4E3E-8CCA-2DD88EBAA78D}" type="pres">
      <dgm:prSet presAssocID="{13DBA78C-0B8D-4983-8B1F-D01AAA05B512}" presName="img" presStyleLbl="fgImgPlace1" presStyleIdx="2" presStyleCnt="3" custScaleX="227970" custScaleY="110440" custLinFactNeighborX="53100" custLinFactNeighborY="2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293409-5ADA-44D8-B5E0-4BCA01F88863}" type="pres">
      <dgm:prSet presAssocID="{13DBA78C-0B8D-4983-8B1F-D01AAA05B51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4E1F8B9-3DD7-4B66-AB3D-D358ECE64685}" type="presOf" srcId="{1DF9184E-A2A7-4164-A1F2-08A96C17003E}" destId="{2A49ADC5-E4A4-4C7A-AFDB-1CF59B15D508}" srcOrd="0" destOrd="0" presId="urn:microsoft.com/office/officeart/2005/8/layout/vList4#1"/>
    <dgm:cxn modelId="{F39F1720-342B-4A0A-AEAF-B16F4AC23488}" type="presOf" srcId="{4BBCB361-4FD8-4DD2-AF77-2A100E3D0B00}" destId="{0E579023-406C-442D-9501-121134B51B73}" srcOrd="1" destOrd="0" presId="urn:microsoft.com/office/officeart/2005/8/layout/vList4#1"/>
    <dgm:cxn modelId="{489D857C-A8A8-46C1-A712-BAB9FF72D89E}" type="presOf" srcId="{13DBA78C-0B8D-4983-8B1F-D01AAA05B512}" destId="{50E95DDE-ACF8-43A3-ABEC-6919D33FCF8D}" srcOrd="0" destOrd="0" presId="urn:microsoft.com/office/officeart/2005/8/layout/vList4#1"/>
    <dgm:cxn modelId="{3425C3B4-3D18-408E-83D0-4C96A797ED5A}" srcId="{1DF9184E-A2A7-4164-A1F2-08A96C17003E}" destId="{037FB824-1283-4F25-BAF2-DBA0EFA30FCC}" srcOrd="0" destOrd="0" parTransId="{AE8EE1EB-19F2-48C9-BA85-55DA24908334}" sibTransId="{5FAFD749-87AA-49DC-AE28-D67DEA0407D7}"/>
    <dgm:cxn modelId="{6D32F1B8-F9E3-45AF-AF2A-C5E2A1F4F290}" type="presOf" srcId="{4BBCB361-4FD8-4DD2-AF77-2A100E3D0B00}" destId="{27847722-2D5B-46FE-B733-B572AB6AA997}" srcOrd="0" destOrd="0" presId="urn:microsoft.com/office/officeart/2005/8/layout/vList4#1"/>
    <dgm:cxn modelId="{312838DA-7FD4-477E-A8D5-A8FA28F4730F}" type="presOf" srcId="{037FB824-1283-4F25-BAF2-DBA0EFA30FCC}" destId="{B51DFF4A-BFE5-4AE5-AD35-C172C1DEEBC2}" srcOrd="0" destOrd="0" presId="urn:microsoft.com/office/officeart/2005/8/layout/vList4#1"/>
    <dgm:cxn modelId="{3808F29B-5762-41D8-85AD-25CAD86E61F6}" srcId="{1DF9184E-A2A7-4164-A1F2-08A96C17003E}" destId="{4BBCB361-4FD8-4DD2-AF77-2A100E3D0B00}" srcOrd="1" destOrd="0" parTransId="{FCBDC001-7A84-4E3C-A6E4-9A653576FDA3}" sibTransId="{FBD39956-E6FE-4221-9CAC-51C43149BDAD}"/>
    <dgm:cxn modelId="{5DDA46FF-02D0-4CE8-B45E-45B015793225}" srcId="{1DF9184E-A2A7-4164-A1F2-08A96C17003E}" destId="{13DBA78C-0B8D-4983-8B1F-D01AAA05B512}" srcOrd="2" destOrd="0" parTransId="{0F4BEB73-F538-4304-BEA6-C8C19485EA55}" sibTransId="{ECA4D7F5-37AA-49E7-8C3C-0A3F0317EB51}"/>
    <dgm:cxn modelId="{E1A7A237-6BE5-40D4-B386-5127BAD04B6D}" type="presOf" srcId="{037FB824-1283-4F25-BAF2-DBA0EFA30FCC}" destId="{602D77FF-8F6A-41B0-8E10-58A4A1FD2F47}" srcOrd="1" destOrd="0" presId="urn:microsoft.com/office/officeart/2005/8/layout/vList4#1"/>
    <dgm:cxn modelId="{F951F9B4-4CE4-4314-A603-991B1414868C}" type="presOf" srcId="{13DBA78C-0B8D-4983-8B1F-D01AAA05B512}" destId="{D9293409-5ADA-44D8-B5E0-4BCA01F88863}" srcOrd="1" destOrd="0" presId="urn:microsoft.com/office/officeart/2005/8/layout/vList4#1"/>
    <dgm:cxn modelId="{67EEDA9A-CC63-4CDA-82EC-0294DAB0BF92}" type="presParOf" srcId="{2A49ADC5-E4A4-4C7A-AFDB-1CF59B15D508}" destId="{244E5E9D-F510-45A0-8344-89D7A112C380}" srcOrd="0" destOrd="0" presId="urn:microsoft.com/office/officeart/2005/8/layout/vList4#1"/>
    <dgm:cxn modelId="{207CC25A-2435-4DA7-B9FD-0912724175B2}" type="presParOf" srcId="{244E5E9D-F510-45A0-8344-89D7A112C380}" destId="{B51DFF4A-BFE5-4AE5-AD35-C172C1DEEBC2}" srcOrd="0" destOrd="0" presId="urn:microsoft.com/office/officeart/2005/8/layout/vList4#1"/>
    <dgm:cxn modelId="{02BEFA14-733E-4D80-9C85-551AFED1049C}" type="presParOf" srcId="{244E5E9D-F510-45A0-8344-89D7A112C380}" destId="{CF815500-2DF5-40AF-BB14-1280FC779B0B}" srcOrd="1" destOrd="0" presId="urn:microsoft.com/office/officeart/2005/8/layout/vList4#1"/>
    <dgm:cxn modelId="{22A04834-CC02-489F-86D6-388859C43E1B}" type="presParOf" srcId="{244E5E9D-F510-45A0-8344-89D7A112C380}" destId="{602D77FF-8F6A-41B0-8E10-58A4A1FD2F47}" srcOrd="2" destOrd="0" presId="urn:microsoft.com/office/officeart/2005/8/layout/vList4#1"/>
    <dgm:cxn modelId="{83763A88-E969-46CC-9E5A-04DB37CE11E4}" type="presParOf" srcId="{2A49ADC5-E4A4-4C7A-AFDB-1CF59B15D508}" destId="{BEA51C2A-A948-4DA5-821E-D77E78E52614}" srcOrd="1" destOrd="0" presId="urn:microsoft.com/office/officeart/2005/8/layout/vList4#1"/>
    <dgm:cxn modelId="{51269595-0C86-4F6E-802F-F63B663F7D88}" type="presParOf" srcId="{2A49ADC5-E4A4-4C7A-AFDB-1CF59B15D508}" destId="{1289CEBD-791C-44E6-BBE6-2D8C3FDC44FF}" srcOrd="2" destOrd="0" presId="urn:microsoft.com/office/officeart/2005/8/layout/vList4#1"/>
    <dgm:cxn modelId="{D597342F-7DC1-4662-809C-A95694BF9DDA}" type="presParOf" srcId="{1289CEBD-791C-44E6-BBE6-2D8C3FDC44FF}" destId="{27847722-2D5B-46FE-B733-B572AB6AA997}" srcOrd="0" destOrd="0" presId="urn:microsoft.com/office/officeart/2005/8/layout/vList4#1"/>
    <dgm:cxn modelId="{9E6FA7D2-3F18-43B4-9ED5-E892946575C6}" type="presParOf" srcId="{1289CEBD-791C-44E6-BBE6-2D8C3FDC44FF}" destId="{99D5BC4A-9FE3-4C37-8F14-87ACA1F05663}" srcOrd="1" destOrd="0" presId="urn:microsoft.com/office/officeart/2005/8/layout/vList4#1"/>
    <dgm:cxn modelId="{46C1E77B-B9CC-4D8F-8500-3FFDEADEB193}" type="presParOf" srcId="{1289CEBD-791C-44E6-BBE6-2D8C3FDC44FF}" destId="{0E579023-406C-442D-9501-121134B51B73}" srcOrd="2" destOrd="0" presId="urn:microsoft.com/office/officeart/2005/8/layout/vList4#1"/>
    <dgm:cxn modelId="{1E273540-5BDC-4EF8-AEE5-A441251B6BCC}" type="presParOf" srcId="{2A49ADC5-E4A4-4C7A-AFDB-1CF59B15D508}" destId="{C1164635-B94C-475A-B3B5-85FF2EFD0387}" srcOrd="3" destOrd="0" presId="urn:microsoft.com/office/officeart/2005/8/layout/vList4#1"/>
    <dgm:cxn modelId="{00E26807-CBFA-42D0-9F7E-FE1CB6C52951}" type="presParOf" srcId="{2A49ADC5-E4A4-4C7A-AFDB-1CF59B15D508}" destId="{A6431C7B-886A-49B4-87B3-EC3A617E31FC}" srcOrd="4" destOrd="0" presId="urn:microsoft.com/office/officeart/2005/8/layout/vList4#1"/>
    <dgm:cxn modelId="{82563DA7-CF07-4D38-8914-A7C3529DC293}" type="presParOf" srcId="{A6431C7B-886A-49B4-87B3-EC3A617E31FC}" destId="{50E95DDE-ACF8-43A3-ABEC-6919D33FCF8D}" srcOrd="0" destOrd="0" presId="urn:microsoft.com/office/officeart/2005/8/layout/vList4#1"/>
    <dgm:cxn modelId="{006A4BEA-AF18-4F64-8564-6445960767DE}" type="presParOf" srcId="{A6431C7B-886A-49B4-87B3-EC3A617E31FC}" destId="{5AACDC45-0467-4E3E-8CCA-2DD88EBAA78D}" srcOrd="1" destOrd="0" presId="urn:microsoft.com/office/officeart/2005/8/layout/vList4#1"/>
    <dgm:cxn modelId="{E4A7ACFA-D688-4E3F-BEA9-3601FA57CB74}" type="presParOf" srcId="{A6431C7B-886A-49B4-87B3-EC3A617E31FC}" destId="{D9293409-5ADA-44D8-B5E0-4BCA01F8886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16E5F0-5E8F-4063-A821-49AC7A3F0B07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12D320-94FB-4E8D-858B-9BAB1132BB2B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Docente Regular</a:t>
          </a:r>
          <a:endParaRPr lang="es-ES" dirty="0"/>
        </a:p>
      </dgm:t>
    </dgm:pt>
    <dgm:pt modelId="{8F635FC1-E7E2-4A7C-B515-E73DF329D1D2}" type="parTrans" cxnId="{A0FFB190-6DF0-42B4-8031-099550D4E8BC}">
      <dgm:prSet/>
      <dgm:spPr/>
      <dgm:t>
        <a:bodyPr/>
        <a:lstStyle/>
        <a:p>
          <a:endParaRPr lang="es-ES"/>
        </a:p>
      </dgm:t>
    </dgm:pt>
    <dgm:pt modelId="{30481EC0-68F3-4C15-B7AB-3E439A69C996}" type="sibTrans" cxnId="{A0FFB190-6DF0-42B4-8031-099550D4E8BC}">
      <dgm:prSet/>
      <dgm:spPr>
        <a:solidFill>
          <a:srgbClr val="0070C0"/>
        </a:solidFill>
      </dgm:spPr>
      <dgm:t>
        <a:bodyPr/>
        <a:lstStyle/>
        <a:p>
          <a:endParaRPr lang="es-ES">
            <a:solidFill>
              <a:schemeClr val="accent6">
                <a:lumMod val="50000"/>
              </a:schemeClr>
            </a:solidFill>
          </a:endParaRPr>
        </a:p>
      </dgm:t>
    </dgm:pt>
    <dgm:pt modelId="{DA0A5D3C-8863-408D-A78C-EE09AB7AB092}">
      <dgm:prSet phldrT="[Texto]" custT="1"/>
      <dgm:spPr/>
      <dgm:t>
        <a:bodyPr/>
        <a:lstStyle/>
        <a:p>
          <a:r>
            <a:rPr lang="es-ES" sz="1800" dirty="0" smtClean="0"/>
            <a:t>Detecta la NEE</a:t>
          </a:r>
          <a:endParaRPr lang="es-ES" sz="1800" dirty="0"/>
        </a:p>
      </dgm:t>
    </dgm:pt>
    <dgm:pt modelId="{0D30EFDA-A0FA-42EC-8688-9DACA13837DA}" type="parTrans" cxnId="{C096D7A5-42BE-43C3-A630-98FE4B48FF94}">
      <dgm:prSet/>
      <dgm:spPr/>
      <dgm:t>
        <a:bodyPr/>
        <a:lstStyle/>
        <a:p>
          <a:endParaRPr lang="es-ES"/>
        </a:p>
      </dgm:t>
    </dgm:pt>
    <dgm:pt modelId="{462126D1-B271-4623-9D1E-F10DC3AC806C}" type="sibTrans" cxnId="{C096D7A5-42BE-43C3-A630-98FE4B48FF94}">
      <dgm:prSet/>
      <dgm:spPr/>
      <dgm:t>
        <a:bodyPr/>
        <a:lstStyle/>
        <a:p>
          <a:endParaRPr lang="es-ES"/>
        </a:p>
      </dgm:t>
    </dgm:pt>
    <dgm:pt modelId="{0DF68898-34F7-4C9F-B850-68453245E8C4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Director del plantel</a:t>
          </a:r>
          <a:endParaRPr lang="es-ES" dirty="0"/>
        </a:p>
      </dgm:t>
    </dgm:pt>
    <dgm:pt modelId="{27D9FA9E-2A01-4AF5-9443-8DC02FE2E664}" type="parTrans" cxnId="{7A508A79-5942-485B-8BA0-D55FD806DA8F}">
      <dgm:prSet/>
      <dgm:spPr/>
      <dgm:t>
        <a:bodyPr/>
        <a:lstStyle/>
        <a:p>
          <a:endParaRPr lang="es-ES"/>
        </a:p>
      </dgm:t>
    </dgm:pt>
    <dgm:pt modelId="{6BCBE1B9-19D5-40E9-9A1B-B9B6C0DB4FDB}" type="sibTrans" cxnId="{7A508A79-5942-485B-8BA0-D55FD806DA8F}">
      <dgm:prSet/>
      <dgm:spPr>
        <a:solidFill>
          <a:srgbClr val="0070C0"/>
        </a:solidFill>
      </dgm:spPr>
      <dgm:t>
        <a:bodyPr/>
        <a:lstStyle/>
        <a:p>
          <a:endParaRPr lang="es-ES"/>
        </a:p>
      </dgm:t>
    </dgm:pt>
    <dgm:pt modelId="{F720DE58-B18F-4FAA-90D6-5E47498F3241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Docente Especial</a:t>
          </a:r>
          <a:endParaRPr lang="es-ES" dirty="0"/>
        </a:p>
      </dgm:t>
    </dgm:pt>
    <dgm:pt modelId="{CBBB33A7-9265-422D-AA50-5DBEA3045E82}" type="parTrans" cxnId="{DB7BA58C-C959-4B37-AA79-4D09CECBDD79}">
      <dgm:prSet/>
      <dgm:spPr/>
      <dgm:t>
        <a:bodyPr/>
        <a:lstStyle/>
        <a:p>
          <a:endParaRPr lang="es-ES"/>
        </a:p>
      </dgm:t>
    </dgm:pt>
    <dgm:pt modelId="{0E6C443C-6204-470D-8028-541A5DB9FE96}" type="sibTrans" cxnId="{DB7BA58C-C959-4B37-AA79-4D09CECBDD79}">
      <dgm:prSet/>
      <dgm:spPr>
        <a:solidFill>
          <a:srgbClr val="0070C0"/>
        </a:solidFill>
      </dgm:spPr>
      <dgm:t>
        <a:bodyPr/>
        <a:lstStyle/>
        <a:p>
          <a:endParaRPr lang="es-ES"/>
        </a:p>
      </dgm:t>
    </dgm:pt>
    <dgm:pt modelId="{65EA619D-00C4-4ED3-9AF2-F8F8DAD54781}">
      <dgm:prSet phldrT="[Texto]" custT="1"/>
      <dgm:spPr/>
      <dgm:t>
        <a:bodyPr/>
        <a:lstStyle/>
        <a:p>
          <a:r>
            <a:rPr lang="es-ES" sz="1600" dirty="0" smtClean="0"/>
            <a:t>Aplica evaluación según los resultados canaliza al equipo SAE</a:t>
          </a:r>
          <a:endParaRPr lang="es-ES" sz="1600" dirty="0"/>
        </a:p>
      </dgm:t>
    </dgm:pt>
    <dgm:pt modelId="{BC46D5A1-7E14-4176-90BF-A8510ECC6539}" type="parTrans" cxnId="{EF185CC9-ACE8-42DE-B52B-5BE139C27ECB}">
      <dgm:prSet/>
      <dgm:spPr/>
      <dgm:t>
        <a:bodyPr/>
        <a:lstStyle/>
        <a:p>
          <a:endParaRPr lang="es-ES"/>
        </a:p>
      </dgm:t>
    </dgm:pt>
    <dgm:pt modelId="{EF7E5926-5541-4780-B4F6-BC365FB37540}" type="sibTrans" cxnId="{EF185CC9-ACE8-42DE-B52B-5BE139C27ECB}">
      <dgm:prSet/>
      <dgm:spPr/>
      <dgm:t>
        <a:bodyPr/>
        <a:lstStyle/>
        <a:p>
          <a:endParaRPr lang="es-ES"/>
        </a:p>
      </dgm:t>
    </dgm:pt>
    <dgm:pt modelId="{76AF639D-81C5-4BA5-AB42-4942F5BE665B}">
      <dgm:prSet phldrT="[Texto]"/>
      <dgm:spPr/>
      <dgm:t>
        <a:bodyPr/>
        <a:lstStyle/>
        <a:p>
          <a:endParaRPr lang="es-ES" sz="1500" dirty="0"/>
        </a:p>
      </dgm:t>
    </dgm:pt>
    <dgm:pt modelId="{F3001AC4-02B0-4680-84DB-4532A7943B82}" type="parTrans" cxnId="{E56D4416-BEFD-4159-9539-C5F8FE734B44}">
      <dgm:prSet/>
      <dgm:spPr/>
      <dgm:t>
        <a:bodyPr/>
        <a:lstStyle/>
        <a:p>
          <a:endParaRPr lang="es-ES"/>
        </a:p>
      </dgm:t>
    </dgm:pt>
    <dgm:pt modelId="{9C679C1C-2986-4B6A-B564-DEC20AA5B302}" type="sibTrans" cxnId="{E56D4416-BEFD-4159-9539-C5F8FE734B44}">
      <dgm:prSet/>
      <dgm:spPr/>
      <dgm:t>
        <a:bodyPr/>
        <a:lstStyle/>
        <a:p>
          <a:endParaRPr lang="es-ES"/>
        </a:p>
      </dgm:t>
    </dgm:pt>
    <dgm:pt modelId="{3A298C18-AC31-4BB5-BAA3-309A1F68902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Dificultad del aprendizaje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71B750FD-3F54-403F-9984-59EA73AC57DC}" type="parTrans" cxnId="{85FC1192-B7EE-4743-980B-D4B160648066}">
      <dgm:prSet/>
      <dgm:spPr/>
      <dgm:t>
        <a:bodyPr/>
        <a:lstStyle/>
        <a:p>
          <a:endParaRPr lang="es-ES"/>
        </a:p>
      </dgm:t>
    </dgm:pt>
    <dgm:pt modelId="{E1C9B9E9-C699-48C2-8634-64125C7B3833}" type="sibTrans" cxnId="{85FC1192-B7EE-4743-980B-D4B160648066}">
      <dgm:prSet/>
      <dgm:spPr/>
      <dgm:t>
        <a:bodyPr/>
        <a:lstStyle/>
        <a:p>
          <a:endParaRPr lang="es-ES"/>
        </a:p>
      </dgm:t>
    </dgm:pt>
    <dgm:pt modelId="{788DB37A-7404-411E-B12E-1B8F76911B2F}">
      <dgm:prSet/>
      <dgm:spPr/>
      <dgm:t>
        <a:bodyPr/>
        <a:lstStyle/>
        <a:p>
          <a:pPr algn="l"/>
          <a:r>
            <a:rPr lang="es-ES" dirty="0" smtClean="0"/>
            <a:t>Atiende y orienta  sobre las acciones  a seguir.</a:t>
          </a:r>
          <a:endParaRPr lang="es-ES" dirty="0"/>
        </a:p>
      </dgm:t>
    </dgm:pt>
    <dgm:pt modelId="{4E1F5F9C-C544-4D34-9B1A-A0C074289E28}" type="parTrans" cxnId="{7265DB00-ED9A-474E-8843-7DAB5947D045}">
      <dgm:prSet/>
      <dgm:spPr/>
      <dgm:t>
        <a:bodyPr/>
        <a:lstStyle/>
        <a:p>
          <a:endParaRPr lang="es-ES"/>
        </a:p>
      </dgm:t>
    </dgm:pt>
    <dgm:pt modelId="{D7A5A253-A16C-42C1-80B2-808B62864419}" type="sibTrans" cxnId="{7265DB00-ED9A-474E-8843-7DAB5947D045}">
      <dgm:prSet/>
      <dgm:spPr/>
      <dgm:t>
        <a:bodyPr/>
        <a:lstStyle/>
        <a:p>
          <a:endParaRPr lang="es-ES"/>
        </a:p>
      </dgm:t>
    </dgm:pt>
    <dgm:pt modelId="{52E5463A-FCE1-4B94-B667-0929522BF29F}">
      <dgm:prSet phldrT="[Texto]"/>
      <dgm:spPr/>
      <dgm:t>
        <a:bodyPr/>
        <a:lstStyle/>
        <a:p>
          <a:endParaRPr lang="es-ES" sz="1400" dirty="0"/>
        </a:p>
      </dgm:t>
    </dgm:pt>
    <dgm:pt modelId="{E5B98934-7A43-4382-A7CE-80E60018259D}" type="parTrans" cxnId="{929F7A19-A2C6-4783-BD6A-B7938CD74F98}">
      <dgm:prSet/>
      <dgm:spPr/>
      <dgm:t>
        <a:bodyPr/>
        <a:lstStyle/>
        <a:p>
          <a:endParaRPr lang="es-MX"/>
        </a:p>
      </dgm:t>
    </dgm:pt>
    <dgm:pt modelId="{9B3C1A26-9168-4EE3-B0CD-C85824B47C39}" type="sibTrans" cxnId="{929F7A19-A2C6-4783-BD6A-B7938CD74F98}">
      <dgm:prSet/>
      <dgm:spPr/>
      <dgm:t>
        <a:bodyPr/>
        <a:lstStyle/>
        <a:p>
          <a:endParaRPr lang="es-MX"/>
        </a:p>
      </dgm:t>
    </dgm:pt>
    <dgm:pt modelId="{E1B8C2AD-C140-4CF7-A360-73FCB91BCD4B}">
      <dgm:prSet phldrT="[Texto]"/>
      <dgm:spPr/>
      <dgm:t>
        <a:bodyPr/>
        <a:lstStyle/>
        <a:p>
          <a:endParaRPr lang="es-ES" sz="1400" dirty="0"/>
        </a:p>
      </dgm:t>
    </dgm:pt>
    <dgm:pt modelId="{8A02B513-FF6D-4630-8FF6-81B00BB83CBD}" type="parTrans" cxnId="{D3B4D613-D271-4BAC-B2A3-33DF1C04C1D9}">
      <dgm:prSet/>
      <dgm:spPr/>
      <dgm:t>
        <a:bodyPr/>
        <a:lstStyle/>
        <a:p>
          <a:endParaRPr lang="es-MX"/>
        </a:p>
      </dgm:t>
    </dgm:pt>
    <dgm:pt modelId="{FFDB3B7E-E1C4-4739-B589-E24A5E063351}" type="sibTrans" cxnId="{D3B4D613-D271-4BAC-B2A3-33DF1C04C1D9}">
      <dgm:prSet/>
      <dgm:spPr/>
      <dgm:t>
        <a:bodyPr/>
        <a:lstStyle/>
        <a:p>
          <a:endParaRPr lang="es-MX"/>
        </a:p>
      </dgm:t>
    </dgm:pt>
    <dgm:pt modelId="{E8E94E7E-402C-4D55-959D-88021E1EEA9E}">
      <dgm:prSet phldrT="[Texto]" custT="1"/>
      <dgm:spPr/>
      <dgm:t>
        <a:bodyPr/>
        <a:lstStyle/>
        <a:p>
          <a:r>
            <a:rPr lang="es-ES" sz="1800" dirty="0" smtClean="0"/>
            <a:t>Analiza la situación</a:t>
          </a:r>
          <a:r>
            <a:rPr lang="es-ES" sz="1400" dirty="0" smtClean="0"/>
            <a:t>.</a:t>
          </a:r>
          <a:endParaRPr lang="es-ES" sz="1400" dirty="0"/>
        </a:p>
      </dgm:t>
    </dgm:pt>
    <dgm:pt modelId="{69C9002F-A02A-4883-9FB5-25E2C1EA1E44}" type="sibTrans" cxnId="{8A8B9BA7-D0EA-4F7E-A4C4-128A553FCA2E}">
      <dgm:prSet/>
      <dgm:spPr/>
      <dgm:t>
        <a:bodyPr/>
        <a:lstStyle/>
        <a:p>
          <a:endParaRPr lang="es-ES"/>
        </a:p>
      </dgm:t>
    </dgm:pt>
    <dgm:pt modelId="{E173B442-6B40-402A-8133-351DD344B8FB}" type="parTrans" cxnId="{8A8B9BA7-D0EA-4F7E-A4C4-128A553FCA2E}">
      <dgm:prSet/>
      <dgm:spPr/>
      <dgm:t>
        <a:bodyPr/>
        <a:lstStyle/>
        <a:p>
          <a:endParaRPr lang="es-ES"/>
        </a:p>
      </dgm:t>
    </dgm:pt>
    <dgm:pt modelId="{9D9EAC85-BE8E-401C-948E-E0DD53B3F0F0}" type="pres">
      <dgm:prSet presAssocID="{2D16E5F0-5E8F-4063-A821-49AC7A3F0B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CDEDAAB-857E-4FCD-9C68-49052C0A9E31}" type="pres">
      <dgm:prSet presAssocID="{2D16E5F0-5E8F-4063-A821-49AC7A3F0B07}" presName="tSp" presStyleCnt="0"/>
      <dgm:spPr/>
    </dgm:pt>
    <dgm:pt modelId="{8174A1F1-5EAB-411D-8AFC-06C00A83E102}" type="pres">
      <dgm:prSet presAssocID="{2D16E5F0-5E8F-4063-A821-49AC7A3F0B07}" presName="bSp" presStyleCnt="0"/>
      <dgm:spPr/>
    </dgm:pt>
    <dgm:pt modelId="{E91C875E-FF68-44D9-AA38-DA9E6812615F}" type="pres">
      <dgm:prSet presAssocID="{2D16E5F0-5E8F-4063-A821-49AC7A3F0B07}" presName="process" presStyleCnt="0"/>
      <dgm:spPr/>
    </dgm:pt>
    <dgm:pt modelId="{24C3E32A-F2DE-4C07-AF5D-5289DF9C4CFE}" type="pres">
      <dgm:prSet presAssocID="{0A12D320-94FB-4E8D-858B-9BAB1132BB2B}" presName="composite1" presStyleCnt="0"/>
      <dgm:spPr/>
    </dgm:pt>
    <dgm:pt modelId="{906483A7-660E-44D6-B35A-C05BF0FCDA09}" type="pres">
      <dgm:prSet presAssocID="{0A12D320-94FB-4E8D-858B-9BAB1132BB2B}" presName="dummyNode1" presStyleLbl="node1" presStyleIdx="0" presStyleCnt="4"/>
      <dgm:spPr/>
    </dgm:pt>
    <dgm:pt modelId="{BC8CB2F6-60D9-4265-BBA5-21B30460F2CB}" type="pres">
      <dgm:prSet presAssocID="{0A12D320-94FB-4E8D-858B-9BAB1132BB2B}" presName="childNode1" presStyleLbl="bgAcc1" presStyleIdx="0" presStyleCnt="4" custScaleX="99834" custScaleY="61541" custLinFactNeighborX="5268" custLinFactNeighborY="-980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EBEDD7-AB5C-4CA8-BB16-2F8AB5843559}" type="pres">
      <dgm:prSet presAssocID="{0A12D320-94FB-4E8D-858B-9BAB1132BB2B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50960-EFD5-448C-B39E-9F2F25E8FD8C}" type="pres">
      <dgm:prSet presAssocID="{0A12D320-94FB-4E8D-858B-9BAB1132BB2B}" presName="parentNode1" presStyleLbl="node1" presStyleIdx="0" presStyleCnt="4" custLinFactY="-100000" custLinFactNeighborX="4892" custLinFactNeighborY="-15892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F0C5FA-E5EE-4FE0-86DE-F4126690D65D}" type="pres">
      <dgm:prSet presAssocID="{0A12D320-94FB-4E8D-858B-9BAB1132BB2B}" presName="connSite1" presStyleCnt="0"/>
      <dgm:spPr/>
    </dgm:pt>
    <dgm:pt modelId="{01A8C449-9D2D-4CE3-A5FF-1AA2E8001266}" type="pres">
      <dgm:prSet presAssocID="{30481EC0-68F3-4C15-B7AB-3E439A69C996}" presName="Name9" presStyleLbl="sibTrans2D1" presStyleIdx="0" presStyleCnt="3" custLinFactNeighborX="-9463" custLinFactNeighborY="-1381"/>
      <dgm:spPr/>
      <dgm:t>
        <a:bodyPr/>
        <a:lstStyle/>
        <a:p>
          <a:endParaRPr lang="es-MX"/>
        </a:p>
      </dgm:t>
    </dgm:pt>
    <dgm:pt modelId="{5E5590B6-430F-402B-9D4A-53D5C212E465}" type="pres">
      <dgm:prSet presAssocID="{0DF68898-34F7-4C9F-B850-68453245E8C4}" presName="composite2" presStyleCnt="0"/>
      <dgm:spPr/>
    </dgm:pt>
    <dgm:pt modelId="{48111853-0F8E-4E54-AD2C-09E2F4C0CCBE}" type="pres">
      <dgm:prSet presAssocID="{0DF68898-34F7-4C9F-B850-68453245E8C4}" presName="dummyNode2" presStyleLbl="node1" presStyleIdx="0" presStyleCnt="4"/>
      <dgm:spPr/>
    </dgm:pt>
    <dgm:pt modelId="{9077BC85-4732-4EA8-B216-AB25EF6F7711}" type="pres">
      <dgm:prSet presAssocID="{0DF68898-34F7-4C9F-B850-68453245E8C4}" presName="childNode2" presStyleLbl="bgAcc1" presStyleIdx="1" presStyleCnt="4" custScaleY="82558" custLinFactNeighborX="-752" custLinFactNeighborY="-577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D847D9-873B-4CAB-BC8E-548C2AD24044}" type="pres">
      <dgm:prSet presAssocID="{0DF68898-34F7-4C9F-B850-68453245E8C4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75431E-4A2F-45A8-8E3B-DA8125747C76}" type="pres">
      <dgm:prSet presAssocID="{0DF68898-34F7-4C9F-B850-68453245E8C4}" presName="parentNode2" presStyleLbl="node1" presStyleIdx="1" presStyleCnt="4" custLinFactY="-31756" custLinFactNeighborX="22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0827E1-3A31-432F-B862-778219C14CD3}" type="pres">
      <dgm:prSet presAssocID="{0DF68898-34F7-4C9F-B850-68453245E8C4}" presName="connSite2" presStyleCnt="0"/>
      <dgm:spPr/>
    </dgm:pt>
    <dgm:pt modelId="{7CA5026E-1683-4728-84D4-EC7927E5BB13}" type="pres">
      <dgm:prSet presAssocID="{6BCBE1B9-19D5-40E9-9A1B-B9B6C0DB4FDB}" presName="Name18" presStyleLbl="sibTrans2D1" presStyleIdx="1" presStyleCnt="3"/>
      <dgm:spPr/>
      <dgm:t>
        <a:bodyPr/>
        <a:lstStyle/>
        <a:p>
          <a:endParaRPr lang="es-MX"/>
        </a:p>
      </dgm:t>
    </dgm:pt>
    <dgm:pt modelId="{7C594AEB-6ABC-4963-ABC7-87AD519FFC56}" type="pres">
      <dgm:prSet presAssocID="{F720DE58-B18F-4FAA-90D6-5E47498F3241}" presName="composite1" presStyleCnt="0"/>
      <dgm:spPr/>
    </dgm:pt>
    <dgm:pt modelId="{B1132CAB-E3EA-4FFC-B608-D06287426484}" type="pres">
      <dgm:prSet presAssocID="{F720DE58-B18F-4FAA-90D6-5E47498F3241}" presName="dummyNode1" presStyleLbl="node1" presStyleIdx="1" presStyleCnt="4"/>
      <dgm:spPr/>
    </dgm:pt>
    <dgm:pt modelId="{71F85589-0AE3-4445-8895-8BE7CBC5BBA9}" type="pres">
      <dgm:prSet presAssocID="{F720DE58-B18F-4FAA-90D6-5E47498F3241}" presName="childNode1" presStyleLbl="bgAcc1" presStyleIdx="2" presStyleCnt="4" custScaleY="140473" custLinFactNeighborX="-6772" custLinFactNeighborY="-375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FC100D-CC92-4755-B6DA-D11E00DAED3B}" type="pres">
      <dgm:prSet presAssocID="{F720DE58-B18F-4FAA-90D6-5E47498F324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838B95-93B3-4133-8B1D-5C73DB9922EC}" type="pres">
      <dgm:prSet presAssocID="{F720DE58-B18F-4FAA-90D6-5E47498F3241}" presName="parentNode1" presStyleLbl="node1" presStyleIdx="2" presStyleCnt="4" custLinFactY="-5951" custLinFactNeighborX="-9198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508EBB-8364-4C0B-A2F2-BB8B3D3B9163}" type="pres">
      <dgm:prSet presAssocID="{F720DE58-B18F-4FAA-90D6-5E47498F3241}" presName="connSite1" presStyleCnt="0"/>
      <dgm:spPr/>
    </dgm:pt>
    <dgm:pt modelId="{87435E7E-87B7-4CEE-88AD-5F528BA24CDB}" type="pres">
      <dgm:prSet presAssocID="{0E6C443C-6204-470D-8028-541A5DB9FE96}" presName="Name9" presStyleLbl="sibTrans2D1" presStyleIdx="2" presStyleCnt="3"/>
      <dgm:spPr/>
      <dgm:t>
        <a:bodyPr/>
        <a:lstStyle/>
        <a:p>
          <a:endParaRPr lang="es-MX"/>
        </a:p>
      </dgm:t>
    </dgm:pt>
    <dgm:pt modelId="{290A5360-B4FD-4262-8263-FA4580A11B26}" type="pres">
      <dgm:prSet presAssocID="{3A298C18-AC31-4BB5-BAA3-309A1F689023}" presName="composite2" presStyleCnt="0"/>
      <dgm:spPr/>
    </dgm:pt>
    <dgm:pt modelId="{D7C24C49-4221-401D-967A-D711071FAF06}" type="pres">
      <dgm:prSet presAssocID="{3A298C18-AC31-4BB5-BAA3-309A1F689023}" presName="dummyNode2" presStyleLbl="node1" presStyleIdx="2" presStyleCnt="4"/>
      <dgm:spPr/>
    </dgm:pt>
    <dgm:pt modelId="{CC4FE97E-3395-44ED-8970-C4E252E7B526}" type="pres">
      <dgm:prSet presAssocID="{3A298C18-AC31-4BB5-BAA3-309A1F689023}" presName="childNode2" presStyleLbl="bgAcc1" presStyleIdx="3" presStyleCnt="4" custLinFactNeighborX="-4464" custLinFactNeighborY="-274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441D16-1382-4067-A584-A448FFCF7D44}" type="pres">
      <dgm:prSet presAssocID="{3A298C18-AC31-4BB5-BAA3-309A1F689023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74FA71-5EE5-493B-AFA9-9BFC7A6500ED}" type="pres">
      <dgm:prSet presAssocID="{3A298C18-AC31-4BB5-BAA3-309A1F689023}" presName="parentNode2" presStyleLbl="node1" presStyleIdx="3" presStyleCnt="4" custLinFactY="62719" custLinFactNeighborX="2217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206A3B-90E7-44FB-8739-F3381CE99D75}" type="pres">
      <dgm:prSet presAssocID="{3A298C18-AC31-4BB5-BAA3-309A1F689023}" presName="connSite2" presStyleCnt="0"/>
      <dgm:spPr/>
    </dgm:pt>
  </dgm:ptLst>
  <dgm:cxnLst>
    <dgm:cxn modelId="{DB7BA58C-C959-4B37-AA79-4D09CECBDD79}" srcId="{2D16E5F0-5E8F-4063-A821-49AC7A3F0B07}" destId="{F720DE58-B18F-4FAA-90D6-5E47498F3241}" srcOrd="2" destOrd="0" parTransId="{CBBB33A7-9265-422D-AA50-5DBEA3045E82}" sibTransId="{0E6C443C-6204-470D-8028-541A5DB9FE96}"/>
    <dgm:cxn modelId="{7265DB00-ED9A-474E-8843-7DAB5947D045}" srcId="{3A298C18-AC31-4BB5-BAA3-309A1F689023}" destId="{788DB37A-7404-411E-B12E-1B8F76911B2F}" srcOrd="0" destOrd="0" parTransId="{4E1F5F9C-C544-4D34-9B1A-A0C074289E28}" sibTransId="{D7A5A253-A16C-42C1-80B2-808B62864419}"/>
    <dgm:cxn modelId="{2AE0FC78-82CF-42DA-B8BF-D08948DABE38}" type="presOf" srcId="{DA0A5D3C-8863-408D-A78C-EE09AB7AB092}" destId="{BC8CB2F6-60D9-4265-BBA5-21B30460F2CB}" srcOrd="0" destOrd="1" presId="urn:microsoft.com/office/officeart/2005/8/layout/hProcess4"/>
    <dgm:cxn modelId="{1E12761B-9D62-4B75-8DF9-7191C3236A7A}" type="presOf" srcId="{52E5463A-FCE1-4B94-B667-0929522BF29F}" destId="{55EBEDD7-AB5C-4CA8-BB16-2F8AB5843559}" srcOrd="1" destOrd="0" presId="urn:microsoft.com/office/officeart/2005/8/layout/hProcess4"/>
    <dgm:cxn modelId="{B1C91C95-EFCB-4A90-A607-217C25C5E6B2}" type="presOf" srcId="{65EA619D-00C4-4ED3-9AF2-F8F8DAD54781}" destId="{71F85589-0AE3-4445-8895-8BE7CBC5BBA9}" srcOrd="0" destOrd="0" presId="urn:microsoft.com/office/officeart/2005/8/layout/hProcess4"/>
    <dgm:cxn modelId="{E56D4416-BEFD-4159-9539-C5F8FE734B44}" srcId="{F720DE58-B18F-4FAA-90D6-5E47498F3241}" destId="{76AF639D-81C5-4BA5-AB42-4942F5BE665B}" srcOrd="1" destOrd="0" parTransId="{F3001AC4-02B0-4680-84DB-4532A7943B82}" sibTransId="{9C679C1C-2986-4B6A-B564-DEC20AA5B302}"/>
    <dgm:cxn modelId="{929F7A19-A2C6-4783-BD6A-B7938CD74F98}" srcId="{0A12D320-94FB-4E8D-858B-9BAB1132BB2B}" destId="{52E5463A-FCE1-4B94-B667-0929522BF29F}" srcOrd="0" destOrd="0" parTransId="{E5B98934-7A43-4382-A7CE-80E60018259D}" sibTransId="{9B3C1A26-9168-4EE3-B0CD-C85824B47C39}"/>
    <dgm:cxn modelId="{A9363E62-F9C3-4CBA-88BE-336A2191F664}" type="presOf" srcId="{0E6C443C-6204-470D-8028-541A5DB9FE96}" destId="{87435E7E-87B7-4CEE-88AD-5F528BA24CDB}" srcOrd="0" destOrd="0" presId="urn:microsoft.com/office/officeart/2005/8/layout/hProcess4"/>
    <dgm:cxn modelId="{7A508A79-5942-485B-8BA0-D55FD806DA8F}" srcId="{2D16E5F0-5E8F-4063-A821-49AC7A3F0B07}" destId="{0DF68898-34F7-4C9F-B850-68453245E8C4}" srcOrd="1" destOrd="0" parTransId="{27D9FA9E-2A01-4AF5-9443-8DC02FE2E664}" sibTransId="{6BCBE1B9-19D5-40E9-9A1B-B9B6C0DB4FDB}"/>
    <dgm:cxn modelId="{9DFD048B-B9C1-4FC4-AFB8-BE6C00C9A48E}" type="presOf" srcId="{E8E94E7E-402C-4D55-959D-88021E1EEA9E}" destId="{9077BC85-4732-4EA8-B216-AB25EF6F7711}" srcOrd="0" destOrd="1" presId="urn:microsoft.com/office/officeart/2005/8/layout/hProcess4"/>
    <dgm:cxn modelId="{F098C52B-305E-4906-A7B7-122B58024203}" type="presOf" srcId="{F720DE58-B18F-4FAA-90D6-5E47498F3241}" destId="{77838B95-93B3-4133-8B1D-5C73DB9922EC}" srcOrd="0" destOrd="0" presId="urn:microsoft.com/office/officeart/2005/8/layout/hProcess4"/>
    <dgm:cxn modelId="{B7F9A44C-2625-45BE-8B52-982728F9E3C4}" type="presOf" srcId="{DA0A5D3C-8863-408D-A78C-EE09AB7AB092}" destId="{55EBEDD7-AB5C-4CA8-BB16-2F8AB5843559}" srcOrd="1" destOrd="1" presId="urn:microsoft.com/office/officeart/2005/8/layout/hProcess4"/>
    <dgm:cxn modelId="{425D81F8-88B0-4F92-94E2-6A4616A455D8}" type="presOf" srcId="{6BCBE1B9-19D5-40E9-9A1B-B9B6C0DB4FDB}" destId="{7CA5026E-1683-4728-84D4-EC7927E5BB13}" srcOrd="0" destOrd="0" presId="urn:microsoft.com/office/officeart/2005/8/layout/hProcess4"/>
    <dgm:cxn modelId="{D9F4FF21-7565-41FA-B879-D5EDB64C2A71}" type="presOf" srcId="{2D16E5F0-5E8F-4063-A821-49AC7A3F0B07}" destId="{9D9EAC85-BE8E-401C-948E-E0DD53B3F0F0}" srcOrd="0" destOrd="0" presId="urn:microsoft.com/office/officeart/2005/8/layout/hProcess4"/>
    <dgm:cxn modelId="{BF544F97-0006-4ED0-978F-C6932B861BC9}" type="presOf" srcId="{65EA619D-00C4-4ED3-9AF2-F8F8DAD54781}" destId="{50FC100D-CC92-4755-B6DA-D11E00DAED3B}" srcOrd="1" destOrd="0" presId="urn:microsoft.com/office/officeart/2005/8/layout/hProcess4"/>
    <dgm:cxn modelId="{1B6CA8E3-9692-43FA-BB05-E0301E902405}" type="presOf" srcId="{E1B8C2AD-C140-4CF7-A360-73FCB91BCD4B}" destId="{9077BC85-4732-4EA8-B216-AB25EF6F7711}" srcOrd="0" destOrd="0" presId="urn:microsoft.com/office/officeart/2005/8/layout/hProcess4"/>
    <dgm:cxn modelId="{E3C9DA2F-D913-41D0-BB3E-4026BDC4C4FB}" type="presOf" srcId="{788DB37A-7404-411E-B12E-1B8F76911B2F}" destId="{B5441D16-1382-4067-A584-A448FFCF7D44}" srcOrd="1" destOrd="0" presId="urn:microsoft.com/office/officeart/2005/8/layout/hProcess4"/>
    <dgm:cxn modelId="{C3B307FA-45D5-4932-BA94-BEA6C84FC3B2}" type="presOf" srcId="{788DB37A-7404-411E-B12E-1B8F76911B2F}" destId="{CC4FE97E-3395-44ED-8970-C4E252E7B526}" srcOrd="0" destOrd="0" presId="urn:microsoft.com/office/officeart/2005/8/layout/hProcess4"/>
    <dgm:cxn modelId="{85FC1192-B7EE-4743-980B-D4B160648066}" srcId="{2D16E5F0-5E8F-4063-A821-49AC7A3F0B07}" destId="{3A298C18-AC31-4BB5-BAA3-309A1F689023}" srcOrd="3" destOrd="0" parTransId="{71B750FD-3F54-403F-9984-59EA73AC57DC}" sibTransId="{E1C9B9E9-C699-48C2-8634-64125C7B3833}"/>
    <dgm:cxn modelId="{A186B420-76C5-44AD-A56B-54CEC1766A41}" type="presOf" srcId="{0A12D320-94FB-4E8D-858B-9BAB1132BB2B}" destId="{A7850960-EFD5-448C-B39E-9F2F25E8FD8C}" srcOrd="0" destOrd="0" presId="urn:microsoft.com/office/officeart/2005/8/layout/hProcess4"/>
    <dgm:cxn modelId="{F9D761F5-0298-4F8C-BCF8-E92775A23891}" type="presOf" srcId="{0DF68898-34F7-4C9F-B850-68453245E8C4}" destId="{8A75431E-4A2F-45A8-8E3B-DA8125747C76}" srcOrd="0" destOrd="0" presId="urn:microsoft.com/office/officeart/2005/8/layout/hProcess4"/>
    <dgm:cxn modelId="{A0FFB190-6DF0-42B4-8031-099550D4E8BC}" srcId="{2D16E5F0-5E8F-4063-A821-49AC7A3F0B07}" destId="{0A12D320-94FB-4E8D-858B-9BAB1132BB2B}" srcOrd="0" destOrd="0" parTransId="{8F635FC1-E7E2-4A7C-B515-E73DF329D1D2}" sibTransId="{30481EC0-68F3-4C15-B7AB-3E439A69C996}"/>
    <dgm:cxn modelId="{C096D7A5-42BE-43C3-A630-98FE4B48FF94}" srcId="{0A12D320-94FB-4E8D-858B-9BAB1132BB2B}" destId="{DA0A5D3C-8863-408D-A78C-EE09AB7AB092}" srcOrd="1" destOrd="0" parTransId="{0D30EFDA-A0FA-42EC-8688-9DACA13837DA}" sibTransId="{462126D1-B271-4623-9D1E-F10DC3AC806C}"/>
    <dgm:cxn modelId="{182710C7-2955-4E61-AD64-3858086EE91B}" type="presOf" srcId="{76AF639D-81C5-4BA5-AB42-4942F5BE665B}" destId="{71F85589-0AE3-4445-8895-8BE7CBC5BBA9}" srcOrd="0" destOrd="1" presId="urn:microsoft.com/office/officeart/2005/8/layout/hProcess4"/>
    <dgm:cxn modelId="{C9DF151D-2168-47FA-BDAF-8FB12BA0E17D}" type="presOf" srcId="{30481EC0-68F3-4C15-B7AB-3E439A69C996}" destId="{01A8C449-9D2D-4CE3-A5FF-1AA2E8001266}" srcOrd="0" destOrd="0" presId="urn:microsoft.com/office/officeart/2005/8/layout/hProcess4"/>
    <dgm:cxn modelId="{D7119F08-EA49-4446-B4AE-4A808FA885A2}" type="presOf" srcId="{52E5463A-FCE1-4B94-B667-0929522BF29F}" destId="{BC8CB2F6-60D9-4265-BBA5-21B30460F2CB}" srcOrd="0" destOrd="0" presId="urn:microsoft.com/office/officeart/2005/8/layout/hProcess4"/>
    <dgm:cxn modelId="{68CAD6BF-DA8B-4975-B206-8F82BC6C0CAB}" type="presOf" srcId="{E1B8C2AD-C140-4CF7-A360-73FCB91BCD4B}" destId="{B9D847D9-873B-4CAB-BC8E-548C2AD24044}" srcOrd="1" destOrd="0" presId="urn:microsoft.com/office/officeart/2005/8/layout/hProcess4"/>
    <dgm:cxn modelId="{EF185CC9-ACE8-42DE-B52B-5BE139C27ECB}" srcId="{F720DE58-B18F-4FAA-90D6-5E47498F3241}" destId="{65EA619D-00C4-4ED3-9AF2-F8F8DAD54781}" srcOrd="0" destOrd="0" parTransId="{BC46D5A1-7E14-4176-90BF-A8510ECC6539}" sibTransId="{EF7E5926-5541-4780-B4F6-BC365FB37540}"/>
    <dgm:cxn modelId="{8986E8C3-91FA-4C4C-9C4E-134F49697B9E}" type="presOf" srcId="{76AF639D-81C5-4BA5-AB42-4942F5BE665B}" destId="{50FC100D-CC92-4755-B6DA-D11E00DAED3B}" srcOrd="1" destOrd="1" presId="urn:microsoft.com/office/officeart/2005/8/layout/hProcess4"/>
    <dgm:cxn modelId="{8A8B9BA7-D0EA-4F7E-A4C4-128A553FCA2E}" srcId="{0DF68898-34F7-4C9F-B850-68453245E8C4}" destId="{E8E94E7E-402C-4D55-959D-88021E1EEA9E}" srcOrd="1" destOrd="0" parTransId="{E173B442-6B40-402A-8133-351DD344B8FB}" sibTransId="{69C9002F-A02A-4883-9FB5-25E2C1EA1E44}"/>
    <dgm:cxn modelId="{D3B4D613-D271-4BAC-B2A3-33DF1C04C1D9}" srcId="{0DF68898-34F7-4C9F-B850-68453245E8C4}" destId="{E1B8C2AD-C140-4CF7-A360-73FCB91BCD4B}" srcOrd="0" destOrd="0" parTransId="{8A02B513-FF6D-4630-8FF6-81B00BB83CBD}" sibTransId="{FFDB3B7E-E1C4-4739-B589-E24A5E063351}"/>
    <dgm:cxn modelId="{C32D6E50-D5F1-431F-A1C3-96ED5DAAE6A2}" type="presOf" srcId="{3A298C18-AC31-4BB5-BAA3-309A1F689023}" destId="{7974FA71-5EE5-493B-AFA9-9BFC7A6500ED}" srcOrd="0" destOrd="0" presId="urn:microsoft.com/office/officeart/2005/8/layout/hProcess4"/>
    <dgm:cxn modelId="{4BC1C3AE-300B-4E24-A4C6-FAC3E176A6E6}" type="presOf" srcId="{E8E94E7E-402C-4D55-959D-88021E1EEA9E}" destId="{B9D847D9-873B-4CAB-BC8E-548C2AD24044}" srcOrd="1" destOrd="1" presId="urn:microsoft.com/office/officeart/2005/8/layout/hProcess4"/>
    <dgm:cxn modelId="{102549D8-1986-492D-AB31-7FE51EB27563}" type="presParOf" srcId="{9D9EAC85-BE8E-401C-948E-E0DD53B3F0F0}" destId="{1CDEDAAB-857E-4FCD-9C68-49052C0A9E31}" srcOrd="0" destOrd="0" presId="urn:microsoft.com/office/officeart/2005/8/layout/hProcess4"/>
    <dgm:cxn modelId="{FB0A90B4-1908-47D2-993D-6154457C1079}" type="presParOf" srcId="{9D9EAC85-BE8E-401C-948E-E0DD53B3F0F0}" destId="{8174A1F1-5EAB-411D-8AFC-06C00A83E102}" srcOrd="1" destOrd="0" presId="urn:microsoft.com/office/officeart/2005/8/layout/hProcess4"/>
    <dgm:cxn modelId="{F2B62F48-B6E1-4D81-B0A2-A6EC78EDF644}" type="presParOf" srcId="{9D9EAC85-BE8E-401C-948E-E0DD53B3F0F0}" destId="{E91C875E-FF68-44D9-AA38-DA9E6812615F}" srcOrd="2" destOrd="0" presId="urn:microsoft.com/office/officeart/2005/8/layout/hProcess4"/>
    <dgm:cxn modelId="{334E0A0F-52CA-4AED-A567-C9895FB9C63A}" type="presParOf" srcId="{E91C875E-FF68-44D9-AA38-DA9E6812615F}" destId="{24C3E32A-F2DE-4C07-AF5D-5289DF9C4CFE}" srcOrd="0" destOrd="0" presId="urn:microsoft.com/office/officeart/2005/8/layout/hProcess4"/>
    <dgm:cxn modelId="{2EB36A76-E2A4-40FB-9E10-8461B91670A7}" type="presParOf" srcId="{24C3E32A-F2DE-4C07-AF5D-5289DF9C4CFE}" destId="{906483A7-660E-44D6-B35A-C05BF0FCDA09}" srcOrd="0" destOrd="0" presId="urn:microsoft.com/office/officeart/2005/8/layout/hProcess4"/>
    <dgm:cxn modelId="{924F314B-0F66-42F9-90EE-73E293BEF92F}" type="presParOf" srcId="{24C3E32A-F2DE-4C07-AF5D-5289DF9C4CFE}" destId="{BC8CB2F6-60D9-4265-BBA5-21B30460F2CB}" srcOrd="1" destOrd="0" presId="urn:microsoft.com/office/officeart/2005/8/layout/hProcess4"/>
    <dgm:cxn modelId="{E8640925-0335-484E-9FAC-B2F96CF0038B}" type="presParOf" srcId="{24C3E32A-F2DE-4C07-AF5D-5289DF9C4CFE}" destId="{55EBEDD7-AB5C-4CA8-BB16-2F8AB5843559}" srcOrd="2" destOrd="0" presId="urn:microsoft.com/office/officeart/2005/8/layout/hProcess4"/>
    <dgm:cxn modelId="{765A7669-B302-472E-A345-E9C783120E2F}" type="presParOf" srcId="{24C3E32A-F2DE-4C07-AF5D-5289DF9C4CFE}" destId="{A7850960-EFD5-448C-B39E-9F2F25E8FD8C}" srcOrd="3" destOrd="0" presId="urn:microsoft.com/office/officeart/2005/8/layout/hProcess4"/>
    <dgm:cxn modelId="{45854473-0601-47AA-8084-7D67FA72F9F2}" type="presParOf" srcId="{24C3E32A-F2DE-4C07-AF5D-5289DF9C4CFE}" destId="{C5F0C5FA-E5EE-4FE0-86DE-F4126690D65D}" srcOrd="4" destOrd="0" presId="urn:microsoft.com/office/officeart/2005/8/layout/hProcess4"/>
    <dgm:cxn modelId="{B1146B8D-19DB-4B58-8391-9B06F033F251}" type="presParOf" srcId="{E91C875E-FF68-44D9-AA38-DA9E6812615F}" destId="{01A8C449-9D2D-4CE3-A5FF-1AA2E8001266}" srcOrd="1" destOrd="0" presId="urn:microsoft.com/office/officeart/2005/8/layout/hProcess4"/>
    <dgm:cxn modelId="{67D0B1BF-5795-43B5-A013-3CDB54369CAE}" type="presParOf" srcId="{E91C875E-FF68-44D9-AA38-DA9E6812615F}" destId="{5E5590B6-430F-402B-9D4A-53D5C212E465}" srcOrd="2" destOrd="0" presId="urn:microsoft.com/office/officeart/2005/8/layout/hProcess4"/>
    <dgm:cxn modelId="{D7FCD72C-A5E1-44D5-B723-E9F52B65E89C}" type="presParOf" srcId="{5E5590B6-430F-402B-9D4A-53D5C212E465}" destId="{48111853-0F8E-4E54-AD2C-09E2F4C0CCBE}" srcOrd="0" destOrd="0" presId="urn:microsoft.com/office/officeart/2005/8/layout/hProcess4"/>
    <dgm:cxn modelId="{974E0404-5481-4BA0-B0EF-ADF42A6B0ECF}" type="presParOf" srcId="{5E5590B6-430F-402B-9D4A-53D5C212E465}" destId="{9077BC85-4732-4EA8-B216-AB25EF6F7711}" srcOrd="1" destOrd="0" presId="urn:microsoft.com/office/officeart/2005/8/layout/hProcess4"/>
    <dgm:cxn modelId="{54770E2E-7C9A-4997-9920-FEFEE0E47964}" type="presParOf" srcId="{5E5590B6-430F-402B-9D4A-53D5C212E465}" destId="{B9D847D9-873B-4CAB-BC8E-548C2AD24044}" srcOrd="2" destOrd="0" presId="urn:microsoft.com/office/officeart/2005/8/layout/hProcess4"/>
    <dgm:cxn modelId="{D87ADDFB-0E8D-4443-8AFB-BB917DE318E9}" type="presParOf" srcId="{5E5590B6-430F-402B-9D4A-53D5C212E465}" destId="{8A75431E-4A2F-45A8-8E3B-DA8125747C76}" srcOrd="3" destOrd="0" presId="urn:microsoft.com/office/officeart/2005/8/layout/hProcess4"/>
    <dgm:cxn modelId="{3F3CF4B7-F17D-489D-AAF0-1374BEAA8446}" type="presParOf" srcId="{5E5590B6-430F-402B-9D4A-53D5C212E465}" destId="{AA0827E1-3A31-432F-B862-778219C14CD3}" srcOrd="4" destOrd="0" presId="urn:microsoft.com/office/officeart/2005/8/layout/hProcess4"/>
    <dgm:cxn modelId="{BC7F2ED3-D610-4D12-A449-D9600E28B6E4}" type="presParOf" srcId="{E91C875E-FF68-44D9-AA38-DA9E6812615F}" destId="{7CA5026E-1683-4728-84D4-EC7927E5BB13}" srcOrd="3" destOrd="0" presId="urn:microsoft.com/office/officeart/2005/8/layout/hProcess4"/>
    <dgm:cxn modelId="{00D15D1D-CC2A-404F-86C8-891CFF9AFC15}" type="presParOf" srcId="{E91C875E-FF68-44D9-AA38-DA9E6812615F}" destId="{7C594AEB-6ABC-4963-ABC7-87AD519FFC56}" srcOrd="4" destOrd="0" presId="urn:microsoft.com/office/officeart/2005/8/layout/hProcess4"/>
    <dgm:cxn modelId="{4EF0397B-8FFE-48FE-A163-920564EAE9A7}" type="presParOf" srcId="{7C594AEB-6ABC-4963-ABC7-87AD519FFC56}" destId="{B1132CAB-E3EA-4FFC-B608-D06287426484}" srcOrd="0" destOrd="0" presId="urn:microsoft.com/office/officeart/2005/8/layout/hProcess4"/>
    <dgm:cxn modelId="{B290877B-9F97-4CB1-BFAB-6F895A8B5C52}" type="presParOf" srcId="{7C594AEB-6ABC-4963-ABC7-87AD519FFC56}" destId="{71F85589-0AE3-4445-8895-8BE7CBC5BBA9}" srcOrd="1" destOrd="0" presId="urn:microsoft.com/office/officeart/2005/8/layout/hProcess4"/>
    <dgm:cxn modelId="{58C20DEA-106D-4BC7-8187-D9A782A8219A}" type="presParOf" srcId="{7C594AEB-6ABC-4963-ABC7-87AD519FFC56}" destId="{50FC100D-CC92-4755-B6DA-D11E00DAED3B}" srcOrd="2" destOrd="0" presId="urn:microsoft.com/office/officeart/2005/8/layout/hProcess4"/>
    <dgm:cxn modelId="{E2A30964-E1B2-437D-B9BF-E81CF157885F}" type="presParOf" srcId="{7C594AEB-6ABC-4963-ABC7-87AD519FFC56}" destId="{77838B95-93B3-4133-8B1D-5C73DB9922EC}" srcOrd="3" destOrd="0" presId="urn:microsoft.com/office/officeart/2005/8/layout/hProcess4"/>
    <dgm:cxn modelId="{042D3BD9-1D05-4B50-BA24-B1B81C6CEFEA}" type="presParOf" srcId="{7C594AEB-6ABC-4963-ABC7-87AD519FFC56}" destId="{65508EBB-8364-4C0B-A2F2-BB8B3D3B9163}" srcOrd="4" destOrd="0" presId="urn:microsoft.com/office/officeart/2005/8/layout/hProcess4"/>
    <dgm:cxn modelId="{101CCD3B-EF57-40C5-895E-FAB6A6C18EF2}" type="presParOf" srcId="{E91C875E-FF68-44D9-AA38-DA9E6812615F}" destId="{87435E7E-87B7-4CEE-88AD-5F528BA24CDB}" srcOrd="5" destOrd="0" presId="urn:microsoft.com/office/officeart/2005/8/layout/hProcess4"/>
    <dgm:cxn modelId="{24259755-28EB-47C1-A1FE-DF284292346B}" type="presParOf" srcId="{E91C875E-FF68-44D9-AA38-DA9E6812615F}" destId="{290A5360-B4FD-4262-8263-FA4580A11B26}" srcOrd="6" destOrd="0" presId="urn:microsoft.com/office/officeart/2005/8/layout/hProcess4"/>
    <dgm:cxn modelId="{69FAF438-A40D-4437-80A7-20BA8D3422DB}" type="presParOf" srcId="{290A5360-B4FD-4262-8263-FA4580A11B26}" destId="{D7C24C49-4221-401D-967A-D711071FAF06}" srcOrd="0" destOrd="0" presId="urn:microsoft.com/office/officeart/2005/8/layout/hProcess4"/>
    <dgm:cxn modelId="{8CAEE3DE-A518-4CFB-9D0E-440111809E6C}" type="presParOf" srcId="{290A5360-B4FD-4262-8263-FA4580A11B26}" destId="{CC4FE97E-3395-44ED-8970-C4E252E7B526}" srcOrd="1" destOrd="0" presId="urn:microsoft.com/office/officeart/2005/8/layout/hProcess4"/>
    <dgm:cxn modelId="{8ABB73D8-231B-451D-8412-931F9C308B04}" type="presParOf" srcId="{290A5360-B4FD-4262-8263-FA4580A11B26}" destId="{B5441D16-1382-4067-A584-A448FFCF7D44}" srcOrd="2" destOrd="0" presId="urn:microsoft.com/office/officeart/2005/8/layout/hProcess4"/>
    <dgm:cxn modelId="{1FC81345-4FC7-4101-B48E-A22B59AE2E4E}" type="presParOf" srcId="{290A5360-B4FD-4262-8263-FA4580A11B26}" destId="{7974FA71-5EE5-493B-AFA9-9BFC7A6500ED}" srcOrd="3" destOrd="0" presId="urn:microsoft.com/office/officeart/2005/8/layout/hProcess4"/>
    <dgm:cxn modelId="{8CAC1E68-6DD1-48D2-8F2C-3B107950046F}" type="presParOf" srcId="{290A5360-B4FD-4262-8263-FA4580A11B26}" destId="{62206A3B-90E7-44FB-8739-F3381CE99D7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103C4D-CE03-46DB-9AB4-0B4B4210F79F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A"/>
        </a:p>
      </dgm:t>
    </dgm:pt>
    <dgm:pt modelId="{641E6F44-131E-4E99-9C60-37D2337CD3C1}">
      <dgm:prSet phldrT="[Texto]" custT="1"/>
      <dgm:spPr/>
      <dgm:t>
        <a:bodyPr/>
        <a:lstStyle/>
        <a:p>
          <a:r>
            <a:rPr lang="es-PA" sz="2400" dirty="0" smtClean="0"/>
            <a:t>AUTOESTIMA</a:t>
          </a:r>
          <a:endParaRPr lang="es-PA" sz="2400" dirty="0"/>
        </a:p>
      </dgm:t>
    </dgm:pt>
    <dgm:pt modelId="{F21B4586-DDBE-4B80-BDAD-3BCEFF7572F3}" type="parTrans" cxnId="{010B6ED0-548D-44AA-919E-45B2F9124D39}">
      <dgm:prSet/>
      <dgm:spPr/>
      <dgm:t>
        <a:bodyPr/>
        <a:lstStyle/>
        <a:p>
          <a:endParaRPr lang="es-PA"/>
        </a:p>
      </dgm:t>
    </dgm:pt>
    <dgm:pt modelId="{5BC20BA2-8E7E-45FA-A6B5-EBB57EF86330}" type="sibTrans" cxnId="{010B6ED0-548D-44AA-919E-45B2F9124D39}">
      <dgm:prSet/>
      <dgm:spPr/>
      <dgm:t>
        <a:bodyPr/>
        <a:lstStyle/>
        <a:p>
          <a:endParaRPr lang="es-PA"/>
        </a:p>
      </dgm:t>
    </dgm:pt>
    <dgm:pt modelId="{9192235E-6060-421A-99E8-192CAE9B0E75}">
      <dgm:prSet custT="1"/>
      <dgm:spPr/>
      <dgm:t>
        <a:bodyPr/>
        <a:lstStyle/>
        <a:p>
          <a:r>
            <a:rPr lang="es-PA" sz="1800" dirty="0" smtClean="0"/>
            <a:t>Concepto de autoestima</a:t>
          </a:r>
          <a:endParaRPr lang="es-PA" sz="1800" dirty="0"/>
        </a:p>
      </dgm:t>
    </dgm:pt>
    <dgm:pt modelId="{150D8EA1-FD40-4278-B3B8-9F792A48E96B}" type="parTrans" cxnId="{0F13C693-4182-4ACD-88E6-AE7A906CB7F2}">
      <dgm:prSet/>
      <dgm:spPr/>
      <dgm:t>
        <a:bodyPr/>
        <a:lstStyle/>
        <a:p>
          <a:endParaRPr lang="es-PA"/>
        </a:p>
      </dgm:t>
    </dgm:pt>
    <dgm:pt modelId="{BFC29A1B-7084-47C8-8FCD-BA69377A0E3C}" type="sibTrans" cxnId="{0F13C693-4182-4ACD-88E6-AE7A906CB7F2}">
      <dgm:prSet/>
      <dgm:spPr/>
      <dgm:t>
        <a:bodyPr/>
        <a:lstStyle/>
        <a:p>
          <a:endParaRPr lang="es-PA"/>
        </a:p>
      </dgm:t>
    </dgm:pt>
    <dgm:pt modelId="{631BC3C4-381A-48EA-960D-26BA5972E532}">
      <dgm:prSet custT="1"/>
      <dgm:spPr/>
      <dgm:t>
        <a:bodyPr/>
        <a:lstStyle/>
        <a:p>
          <a:pPr algn="ctr"/>
          <a:r>
            <a:rPr lang="es-PA" sz="1600" dirty="0" smtClean="0"/>
            <a:t>Características que definen la estima  alta y baja.</a:t>
          </a:r>
          <a:endParaRPr lang="es-PA" sz="1600" dirty="0"/>
        </a:p>
      </dgm:t>
    </dgm:pt>
    <dgm:pt modelId="{5D9F2010-DF8D-4FB5-8E71-F7D194DF2CF1}" type="parTrans" cxnId="{FF1748E7-2094-49C8-B19F-53F41F32AD14}">
      <dgm:prSet/>
      <dgm:spPr/>
      <dgm:t>
        <a:bodyPr/>
        <a:lstStyle/>
        <a:p>
          <a:endParaRPr lang="es-PA"/>
        </a:p>
      </dgm:t>
    </dgm:pt>
    <dgm:pt modelId="{07A7E29C-49E0-45E7-8CE5-9D2EE471D90C}" type="sibTrans" cxnId="{FF1748E7-2094-49C8-B19F-53F41F32AD14}">
      <dgm:prSet/>
      <dgm:spPr/>
      <dgm:t>
        <a:bodyPr/>
        <a:lstStyle/>
        <a:p>
          <a:endParaRPr lang="es-PA"/>
        </a:p>
      </dgm:t>
    </dgm:pt>
    <dgm:pt modelId="{510548FA-D6C3-4AED-B405-5CBF5C7D5098}">
      <dgm:prSet custT="1"/>
      <dgm:spPr/>
      <dgm:t>
        <a:bodyPr/>
        <a:lstStyle/>
        <a:p>
          <a:pPr algn="ctr"/>
          <a:r>
            <a:rPr lang="es-PA" sz="1600" dirty="0" smtClean="0"/>
            <a:t>Pensamientos para desarrollar la Autoestima. </a:t>
          </a:r>
          <a:endParaRPr lang="es-PA" sz="1100" dirty="0"/>
        </a:p>
      </dgm:t>
    </dgm:pt>
    <dgm:pt modelId="{0707DF01-99E5-4C57-8A02-089B6C56373D}" type="parTrans" cxnId="{9925C75A-8566-4C7F-A030-86FC64BC5098}">
      <dgm:prSet/>
      <dgm:spPr/>
      <dgm:t>
        <a:bodyPr/>
        <a:lstStyle/>
        <a:p>
          <a:endParaRPr lang="es-PA"/>
        </a:p>
      </dgm:t>
    </dgm:pt>
    <dgm:pt modelId="{8D8253A6-559C-406A-832E-BAA4F0579432}" type="sibTrans" cxnId="{9925C75A-8566-4C7F-A030-86FC64BC5098}">
      <dgm:prSet/>
      <dgm:spPr/>
      <dgm:t>
        <a:bodyPr/>
        <a:lstStyle/>
        <a:p>
          <a:endParaRPr lang="es-PA"/>
        </a:p>
      </dgm:t>
    </dgm:pt>
    <dgm:pt modelId="{6F03BD68-5BCC-4570-AD54-C735875F3D65}">
      <dgm:prSet/>
      <dgm:spPr/>
      <dgm:t>
        <a:bodyPr/>
        <a:lstStyle/>
        <a:p>
          <a:r>
            <a:rPr lang="es-PA" smtClean="0"/>
            <a:t>Dinámicas de  Autoestima.</a:t>
          </a:r>
          <a:endParaRPr lang="es-PA" dirty="0"/>
        </a:p>
      </dgm:t>
    </dgm:pt>
    <dgm:pt modelId="{4539DCE5-1628-4F98-BC21-ED2529D89A22}" type="parTrans" cxnId="{D0EA8D1E-9ED4-4312-939B-52E4227CA03C}">
      <dgm:prSet/>
      <dgm:spPr/>
      <dgm:t>
        <a:bodyPr/>
        <a:lstStyle/>
        <a:p>
          <a:endParaRPr lang="es-PA"/>
        </a:p>
      </dgm:t>
    </dgm:pt>
    <dgm:pt modelId="{C2754B52-A5EB-48D6-8989-F9CC20AC0055}" type="sibTrans" cxnId="{D0EA8D1E-9ED4-4312-939B-52E4227CA03C}">
      <dgm:prSet/>
      <dgm:spPr/>
      <dgm:t>
        <a:bodyPr/>
        <a:lstStyle/>
        <a:p>
          <a:endParaRPr lang="es-PA"/>
        </a:p>
      </dgm:t>
    </dgm:pt>
    <dgm:pt modelId="{EF8F7F71-F8E3-4EF5-9BD7-D799F1382CBE}">
      <dgm:prSet/>
      <dgm:spPr/>
      <dgm:t>
        <a:bodyPr/>
        <a:lstStyle/>
        <a:p>
          <a:r>
            <a:rPr lang="es-PA" dirty="0" smtClean="0"/>
            <a:t>Como desarrollar una alta autoestima en los niños y niñas.</a:t>
          </a:r>
          <a:endParaRPr lang="es-PA" dirty="0"/>
        </a:p>
      </dgm:t>
    </dgm:pt>
    <dgm:pt modelId="{0B7C8F86-0294-4953-BDD0-B8F10EA67BA4}" type="parTrans" cxnId="{D2917582-F389-41B8-A3B5-64375F4D2F3C}">
      <dgm:prSet/>
      <dgm:spPr/>
      <dgm:t>
        <a:bodyPr/>
        <a:lstStyle/>
        <a:p>
          <a:endParaRPr lang="es-PA"/>
        </a:p>
      </dgm:t>
    </dgm:pt>
    <dgm:pt modelId="{A32D3343-DB00-4723-A2D2-1E35A92E2998}" type="sibTrans" cxnId="{D2917582-F389-41B8-A3B5-64375F4D2F3C}">
      <dgm:prSet/>
      <dgm:spPr/>
      <dgm:t>
        <a:bodyPr/>
        <a:lstStyle/>
        <a:p>
          <a:endParaRPr lang="es-PA"/>
        </a:p>
      </dgm:t>
    </dgm:pt>
    <dgm:pt modelId="{99015488-3FF1-41A4-B4DD-4D2315983671}" type="pres">
      <dgm:prSet presAssocID="{92103C4D-CE03-46DB-9AB4-0B4B4210F79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F18CFE93-3A7F-44A8-BE75-D48BD81F1DE7}" type="pres">
      <dgm:prSet presAssocID="{641E6F44-131E-4E99-9C60-37D2337CD3C1}" presName="compNode" presStyleCnt="0"/>
      <dgm:spPr/>
    </dgm:pt>
    <dgm:pt modelId="{30CBE5E2-C821-4865-80A3-A7672449EC5A}" type="pres">
      <dgm:prSet presAssocID="{641E6F44-131E-4E99-9C60-37D2337CD3C1}" presName="aNode" presStyleLbl="bgShp" presStyleIdx="0" presStyleCnt="1" custLinFactNeighborX="258" custLinFactNeighborY="-5652"/>
      <dgm:spPr/>
      <dgm:t>
        <a:bodyPr/>
        <a:lstStyle/>
        <a:p>
          <a:endParaRPr lang="es-PA"/>
        </a:p>
      </dgm:t>
    </dgm:pt>
    <dgm:pt modelId="{D9DE80A9-CAAF-49F8-AD25-2D3BC9571F70}" type="pres">
      <dgm:prSet presAssocID="{641E6F44-131E-4E99-9C60-37D2337CD3C1}" presName="textNode" presStyleLbl="bgShp" presStyleIdx="0" presStyleCnt="1"/>
      <dgm:spPr/>
      <dgm:t>
        <a:bodyPr/>
        <a:lstStyle/>
        <a:p>
          <a:endParaRPr lang="es-PA"/>
        </a:p>
      </dgm:t>
    </dgm:pt>
    <dgm:pt modelId="{0275D649-0EE4-4AF1-88D5-E943B02EC2EC}" type="pres">
      <dgm:prSet presAssocID="{641E6F44-131E-4E99-9C60-37D2337CD3C1}" presName="compChildNode" presStyleCnt="0"/>
      <dgm:spPr/>
    </dgm:pt>
    <dgm:pt modelId="{BCE0F31E-0566-475F-A3B5-D47342A4B044}" type="pres">
      <dgm:prSet presAssocID="{641E6F44-131E-4E99-9C60-37D2337CD3C1}" presName="theInnerList" presStyleCnt="0"/>
      <dgm:spPr/>
    </dgm:pt>
    <dgm:pt modelId="{58327C39-A4BF-4289-99E3-E756F4BE2D5D}" type="pres">
      <dgm:prSet presAssocID="{9192235E-6060-421A-99E8-192CAE9B0E75}" presName="childNode" presStyleLbl="node1" presStyleIdx="0" presStyleCnt="5" custLinFactNeighborX="1581" custLinFactNeighborY="-5739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5FDF32E-B3FE-4188-9473-858A832B1085}" type="pres">
      <dgm:prSet presAssocID="{9192235E-6060-421A-99E8-192CAE9B0E75}" presName="aSpace2" presStyleCnt="0"/>
      <dgm:spPr/>
    </dgm:pt>
    <dgm:pt modelId="{7DB11E0E-FF80-4F81-B108-75A60C0216A5}" type="pres">
      <dgm:prSet presAssocID="{631BC3C4-381A-48EA-960D-26BA5972E532}" presName="childNode" presStyleLbl="node1" presStyleIdx="1" presStyleCnt="5" custLinFactNeighborX="1581" custLinFactNeighborY="-1096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6CF8235-4571-4DF2-90D9-EF4E4F5344FE}" type="pres">
      <dgm:prSet presAssocID="{631BC3C4-381A-48EA-960D-26BA5972E532}" presName="aSpace2" presStyleCnt="0"/>
      <dgm:spPr/>
    </dgm:pt>
    <dgm:pt modelId="{D2512971-7923-46B9-9FDA-1F0A4635783C}" type="pres">
      <dgm:prSet presAssocID="{EF8F7F71-F8E3-4EF5-9BD7-D799F1382CB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538C26E-1985-4546-AD6D-595F93E49C56}" type="pres">
      <dgm:prSet presAssocID="{EF8F7F71-F8E3-4EF5-9BD7-D799F1382CBE}" presName="aSpace2" presStyleCnt="0"/>
      <dgm:spPr/>
    </dgm:pt>
    <dgm:pt modelId="{B025B3BC-FCCE-4813-B3DB-F949ADE89A10}" type="pres">
      <dgm:prSet presAssocID="{510548FA-D6C3-4AED-B405-5CBF5C7D5098}" presName="childNode" presStyleLbl="node1" presStyleIdx="3" presStyleCnt="5" custLinFactNeighborX="523" custLinFactNeighborY="-658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8F0682A-7027-4506-A8C4-79F373F4E5F1}" type="pres">
      <dgm:prSet presAssocID="{510548FA-D6C3-4AED-B405-5CBF5C7D5098}" presName="aSpace2" presStyleCnt="0"/>
      <dgm:spPr/>
    </dgm:pt>
    <dgm:pt modelId="{4D484D02-E6ED-43C6-9548-0C5EFDB16793}" type="pres">
      <dgm:prSet presAssocID="{6F03BD68-5BCC-4570-AD54-C735875F3D6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D2917582-F389-41B8-A3B5-64375F4D2F3C}" srcId="{641E6F44-131E-4E99-9C60-37D2337CD3C1}" destId="{EF8F7F71-F8E3-4EF5-9BD7-D799F1382CBE}" srcOrd="2" destOrd="0" parTransId="{0B7C8F86-0294-4953-BDD0-B8F10EA67BA4}" sibTransId="{A32D3343-DB00-4723-A2D2-1E35A92E2998}"/>
    <dgm:cxn modelId="{7194C08B-828D-4464-BBDD-E1D33DA417CF}" type="presOf" srcId="{510548FA-D6C3-4AED-B405-5CBF5C7D5098}" destId="{B025B3BC-FCCE-4813-B3DB-F949ADE89A10}" srcOrd="0" destOrd="0" presId="urn:microsoft.com/office/officeart/2005/8/layout/lProcess2"/>
    <dgm:cxn modelId="{DA3BCFA2-6A04-4007-82CF-06AB9C4BAAD1}" type="presOf" srcId="{92103C4D-CE03-46DB-9AB4-0B4B4210F79F}" destId="{99015488-3FF1-41A4-B4DD-4D2315983671}" srcOrd="0" destOrd="0" presId="urn:microsoft.com/office/officeart/2005/8/layout/lProcess2"/>
    <dgm:cxn modelId="{0F13C693-4182-4ACD-88E6-AE7A906CB7F2}" srcId="{641E6F44-131E-4E99-9C60-37D2337CD3C1}" destId="{9192235E-6060-421A-99E8-192CAE9B0E75}" srcOrd="0" destOrd="0" parTransId="{150D8EA1-FD40-4278-B3B8-9F792A48E96B}" sibTransId="{BFC29A1B-7084-47C8-8FCD-BA69377A0E3C}"/>
    <dgm:cxn modelId="{616432B8-0DE7-480E-ABDA-5E5E8802DD23}" type="presOf" srcId="{631BC3C4-381A-48EA-960D-26BA5972E532}" destId="{7DB11E0E-FF80-4F81-B108-75A60C0216A5}" srcOrd="0" destOrd="0" presId="urn:microsoft.com/office/officeart/2005/8/layout/lProcess2"/>
    <dgm:cxn modelId="{D0EA8D1E-9ED4-4312-939B-52E4227CA03C}" srcId="{641E6F44-131E-4E99-9C60-37D2337CD3C1}" destId="{6F03BD68-5BCC-4570-AD54-C735875F3D65}" srcOrd="4" destOrd="0" parTransId="{4539DCE5-1628-4F98-BC21-ED2529D89A22}" sibTransId="{C2754B52-A5EB-48D6-8989-F9CC20AC0055}"/>
    <dgm:cxn modelId="{193A8A7E-792E-4876-8B03-5B3E0FA2FD0B}" type="presOf" srcId="{641E6F44-131E-4E99-9C60-37D2337CD3C1}" destId="{30CBE5E2-C821-4865-80A3-A7672449EC5A}" srcOrd="0" destOrd="0" presId="urn:microsoft.com/office/officeart/2005/8/layout/lProcess2"/>
    <dgm:cxn modelId="{BEF44F1A-8F6F-4986-907E-04516CF27210}" type="presOf" srcId="{641E6F44-131E-4E99-9C60-37D2337CD3C1}" destId="{D9DE80A9-CAAF-49F8-AD25-2D3BC9571F70}" srcOrd="1" destOrd="0" presId="urn:microsoft.com/office/officeart/2005/8/layout/lProcess2"/>
    <dgm:cxn modelId="{ED6E9026-D922-4EEE-80B8-CF845C20D1BC}" type="presOf" srcId="{EF8F7F71-F8E3-4EF5-9BD7-D799F1382CBE}" destId="{D2512971-7923-46B9-9FDA-1F0A4635783C}" srcOrd="0" destOrd="0" presId="urn:microsoft.com/office/officeart/2005/8/layout/lProcess2"/>
    <dgm:cxn modelId="{010B6ED0-548D-44AA-919E-45B2F9124D39}" srcId="{92103C4D-CE03-46DB-9AB4-0B4B4210F79F}" destId="{641E6F44-131E-4E99-9C60-37D2337CD3C1}" srcOrd="0" destOrd="0" parTransId="{F21B4586-DDBE-4B80-BDAD-3BCEFF7572F3}" sibTransId="{5BC20BA2-8E7E-45FA-A6B5-EBB57EF86330}"/>
    <dgm:cxn modelId="{5117E737-73A8-4F5C-B953-6BA10E6FFFEE}" type="presOf" srcId="{9192235E-6060-421A-99E8-192CAE9B0E75}" destId="{58327C39-A4BF-4289-99E3-E756F4BE2D5D}" srcOrd="0" destOrd="0" presId="urn:microsoft.com/office/officeart/2005/8/layout/lProcess2"/>
    <dgm:cxn modelId="{FF1748E7-2094-49C8-B19F-53F41F32AD14}" srcId="{641E6F44-131E-4E99-9C60-37D2337CD3C1}" destId="{631BC3C4-381A-48EA-960D-26BA5972E532}" srcOrd="1" destOrd="0" parTransId="{5D9F2010-DF8D-4FB5-8E71-F7D194DF2CF1}" sibTransId="{07A7E29C-49E0-45E7-8CE5-9D2EE471D90C}"/>
    <dgm:cxn modelId="{9925C75A-8566-4C7F-A030-86FC64BC5098}" srcId="{641E6F44-131E-4E99-9C60-37D2337CD3C1}" destId="{510548FA-D6C3-4AED-B405-5CBF5C7D5098}" srcOrd="3" destOrd="0" parTransId="{0707DF01-99E5-4C57-8A02-089B6C56373D}" sibTransId="{8D8253A6-559C-406A-832E-BAA4F0579432}"/>
    <dgm:cxn modelId="{695878CC-5C40-47C9-B44C-DB73C77D497C}" type="presOf" srcId="{6F03BD68-5BCC-4570-AD54-C735875F3D65}" destId="{4D484D02-E6ED-43C6-9548-0C5EFDB16793}" srcOrd="0" destOrd="0" presId="urn:microsoft.com/office/officeart/2005/8/layout/lProcess2"/>
    <dgm:cxn modelId="{B006A83F-6572-4051-91A2-8C6803669E18}" type="presParOf" srcId="{99015488-3FF1-41A4-B4DD-4D2315983671}" destId="{F18CFE93-3A7F-44A8-BE75-D48BD81F1DE7}" srcOrd="0" destOrd="0" presId="urn:microsoft.com/office/officeart/2005/8/layout/lProcess2"/>
    <dgm:cxn modelId="{243F74E4-DC72-430C-9318-29E0FD1C4C93}" type="presParOf" srcId="{F18CFE93-3A7F-44A8-BE75-D48BD81F1DE7}" destId="{30CBE5E2-C821-4865-80A3-A7672449EC5A}" srcOrd="0" destOrd="0" presId="urn:microsoft.com/office/officeart/2005/8/layout/lProcess2"/>
    <dgm:cxn modelId="{AA877638-5FE3-436A-B111-8C27F7DA89C0}" type="presParOf" srcId="{F18CFE93-3A7F-44A8-BE75-D48BD81F1DE7}" destId="{D9DE80A9-CAAF-49F8-AD25-2D3BC9571F70}" srcOrd="1" destOrd="0" presId="urn:microsoft.com/office/officeart/2005/8/layout/lProcess2"/>
    <dgm:cxn modelId="{ADD56186-B996-4117-B16B-08E70552A378}" type="presParOf" srcId="{F18CFE93-3A7F-44A8-BE75-D48BD81F1DE7}" destId="{0275D649-0EE4-4AF1-88D5-E943B02EC2EC}" srcOrd="2" destOrd="0" presId="urn:microsoft.com/office/officeart/2005/8/layout/lProcess2"/>
    <dgm:cxn modelId="{D3B4C5BB-94EB-4AE6-9DD9-F87169FE9FE7}" type="presParOf" srcId="{0275D649-0EE4-4AF1-88D5-E943B02EC2EC}" destId="{BCE0F31E-0566-475F-A3B5-D47342A4B044}" srcOrd="0" destOrd="0" presId="urn:microsoft.com/office/officeart/2005/8/layout/lProcess2"/>
    <dgm:cxn modelId="{D1B3C184-59C9-43DB-8FA7-C7E5E7AADF4A}" type="presParOf" srcId="{BCE0F31E-0566-475F-A3B5-D47342A4B044}" destId="{58327C39-A4BF-4289-99E3-E756F4BE2D5D}" srcOrd="0" destOrd="0" presId="urn:microsoft.com/office/officeart/2005/8/layout/lProcess2"/>
    <dgm:cxn modelId="{BCC67583-F0B1-4B5C-9BEA-077192332A58}" type="presParOf" srcId="{BCE0F31E-0566-475F-A3B5-D47342A4B044}" destId="{C5FDF32E-B3FE-4188-9473-858A832B1085}" srcOrd="1" destOrd="0" presId="urn:microsoft.com/office/officeart/2005/8/layout/lProcess2"/>
    <dgm:cxn modelId="{3089B471-F8D4-46F9-B7E0-76F04E8E85A4}" type="presParOf" srcId="{BCE0F31E-0566-475F-A3B5-D47342A4B044}" destId="{7DB11E0E-FF80-4F81-B108-75A60C0216A5}" srcOrd="2" destOrd="0" presId="urn:microsoft.com/office/officeart/2005/8/layout/lProcess2"/>
    <dgm:cxn modelId="{38DE58B0-E7B9-432E-A9D9-5AE5DBD5DDD9}" type="presParOf" srcId="{BCE0F31E-0566-475F-A3B5-D47342A4B044}" destId="{06CF8235-4571-4DF2-90D9-EF4E4F5344FE}" srcOrd="3" destOrd="0" presId="urn:microsoft.com/office/officeart/2005/8/layout/lProcess2"/>
    <dgm:cxn modelId="{EB25BCED-BB4B-4CE7-860B-F0A02B1C9FF9}" type="presParOf" srcId="{BCE0F31E-0566-475F-A3B5-D47342A4B044}" destId="{D2512971-7923-46B9-9FDA-1F0A4635783C}" srcOrd="4" destOrd="0" presId="urn:microsoft.com/office/officeart/2005/8/layout/lProcess2"/>
    <dgm:cxn modelId="{C67B60E7-3752-47AA-98AB-5B202F35089D}" type="presParOf" srcId="{BCE0F31E-0566-475F-A3B5-D47342A4B044}" destId="{B538C26E-1985-4546-AD6D-595F93E49C56}" srcOrd="5" destOrd="0" presId="urn:microsoft.com/office/officeart/2005/8/layout/lProcess2"/>
    <dgm:cxn modelId="{A8560B7C-35B0-4C49-BDB0-528EEC7FE733}" type="presParOf" srcId="{BCE0F31E-0566-475F-A3B5-D47342A4B044}" destId="{B025B3BC-FCCE-4813-B3DB-F949ADE89A10}" srcOrd="6" destOrd="0" presId="urn:microsoft.com/office/officeart/2005/8/layout/lProcess2"/>
    <dgm:cxn modelId="{BD4A1168-55DE-4919-AD0D-42513E5B145F}" type="presParOf" srcId="{BCE0F31E-0566-475F-A3B5-D47342A4B044}" destId="{28F0682A-7027-4506-A8C4-79F373F4E5F1}" srcOrd="7" destOrd="0" presId="urn:microsoft.com/office/officeart/2005/8/layout/lProcess2"/>
    <dgm:cxn modelId="{BE08E8FB-80A3-4ECB-A384-8ADE32BEE015}" type="presParOf" srcId="{BCE0F31E-0566-475F-A3B5-D47342A4B044}" destId="{4D484D02-E6ED-43C6-9548-0C5EFDB1679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FAA301-4FC4-428F-93FA-0D59A0ABAAB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7D922EE4-95B8-44B6-AEF2-BB70F84ADAE6}">
      <dgm:prSet phldrT="[Texto]" custT="1"/>
      <dgm:spPr/>
      <dgm:t>
        <a:bodyPr/>
        <a:lstStyle/>
        <a:p>
          <a:r>
            <a:rPr lang="es-PA" sz="2000" dirty="0" smtClean="0"/>
            <a:t>Acciones del Equipo S.A.E. P.O.</a:t>
          </a:r>
          <a:endParaRPr lang="es-PA" sz="2000" dirty="0"/>
        </a:p>
      </dgm:t>
    </dgm:pt>
    <dgm:pt modelId="{7C69616B-3D24-40D7-A082-851A5CA15949}" type="parTrans" cxnId="{DF090475-EE05-438C-A830-F9178A4771BE}">
      <dgm:prSet/>
      <dgm:spPr/>
      <dgm:t>
        <a:bodyPr/>
        <a:lstStyle/>
        <a:p>
          <a:endParaRPr lang="es-PA"/>
        </a:p>
      </dgm:t>
    </dgm:pt>
    <dgm:pt modelId="{23E50968-1B51-4DB3-B89D-FEB30F3F4C1A}" type="sibTrans" cxnId="{DF090475-EE05-438C-A830-F9178A4771BE}">
      <dgm:prSet/>
      <dgm:spPr/>
      <dgm:t>
        <a:bodyPr/>
        <a:lstStyle/>
        <a:p>
          <a:endParaRPr lang="es-PA"/>
        </a:p>
      </dgm:t>
    </dgm:pt>
    <dgm:pt modelId="{889B20A5-9FC1-4CC6-AD20-6D549572276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2A3B23FF-0BCA-4C90-B3F9-7F90A1433E8F}" type="parTrans" cxnId="{A5BA9123-E51E-4063-955D-87E51A740B8F}">
      <dgm:prSet/>
      <dgm:spPr/>
      <dgm:t>
        <a:bodyPr/>
        <a:lstStyle/>
        <a:p>
          <a:endParaRPr lang="es-PA"/>
        </a:p>
      </dgm:t>
    </dgm:pt>
    <dgm:pt modelId="{6B27315D-5A14-4719-9C72-728A3F8D5A3B}" type="sibTrans" cxnId="{A5BA9123-E51E-4063-955D-87E51A740B8F}">
      <dgm:prSet/>
      <dgm:spPr/>
      <dgm:t>
        <a:bodyPr/>
        <a:lstStyle/>
        <a:p>
          <a:endParaRPr lang="es-PA"/>
        </a:p>
      </dgm:t>
    </dgm:pt>
    <dgm:pt modelId="{FC0C50C9-B489-464F-B9E4-C36EC8C5F2E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E68F29F5-8D97-4936-BB79-F6FEE21D2258}" type="parTrans" cxnId="{581C177D-D796-4C69-9253-521811879C5B}">
      <dgm:prSet/>
      <dgm:spPr/>
      <dgm:t>
        <a:bodyPr/>
        <a:lstStyle/>
        <a:p>
          <a:endParaRPr lang="es-PA"/>
        </a:p>
      </dgm:t>
    </dgm:pt>
    <dgm:pt modelId="{BAB09156-57BF-4F0F-9266-37307C7D7FEB}" type="sibTrans" cxnId="{581C177D-D796-4C69-9253-521811879C5B}">
      <dgm:prSet/>
      <dgm:spPr/>
      <dgm:t>
        <a:bodyPr/>
        <a:lstStyle/>
        <a:p>
          <a:endParaRPr lang="es-PA"/>
        </a:p>
      </dgm:t>
    </dgm:pt>
    <dgm:pt modelId="{130FA0FC-8685-4CBF-A128-70A41FAE8F45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82235C2D-E2DB-48B9-86DF-10B51F792652}" type="parTrans" cxnId="{C50EFD1B-D60B-4480-9567-36F6020EC611}">
      <dgm:prSet/>
      <dgm:spPr/>
      <dgm:t>
        <a:bodyPr/>
        <a:lstStyle/>
        <a:p>
          <a:endParaRPr lang="es-PA"/>
        </a:p>
      </dgm:t>
    </dgm:pt>
    <dgm:pt modelId="{E6513127-A766-4502-AC35-3032CAA7A644}" type="sibTrans" cxnId="{C50EFD1B-D60B-4480-9567-36F6020EC611}">
      <dgm:prSet/>
      <dgm:spPr/>
      <dgm:t>
        <a:bodyPr/>
        <a:lstStyle/>
        <a:p>
          <a:endParaRPr lang="es-PA"/>
        </a:p>
      </dgm:t>
    </dgm:pt>
    <dgm:pt modelId="{CB7ECF7F-B5D7-416A-8CCC-5A8EDEEC8DD9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18B61C5C-C78B-41A6-950A-BAB4033187CB}" type="parTrans" cxnId="{52BF35CA-AB43-48B5-A5DA-C3462CDF89A5}">
      <dgm:prSet/>
      <dgm:spPr/>
      <dgm:t>
        <a:bodyPr/>
        <a:lstStyle/>
        <a:p>
          <a:endParaRPr lang="es-PA"/>
        </a:p>
      </dgm:t>
    </dgm:pt>
    <dgm:pt modelId="{589FEBF5-C1CE-439C-9C9B-B6A55C787916}" type="sibTrans" cxnId="{52BF35CA-AB43-48B5-A5DA-C3462CDF89A5}">
      <dgm:prSet/>
      <dgm:spPr/>
      <dgm:t>
        <a:bodyPr/>
        <a:lstStyle/>
        <a:p>
          <a:endParaRPr lang="es-PA"/>
        </a:p>
      </dgm:t>
    </dgm:pt>
    <dgm:pt modelId="{686B45D8-7655-4419-8407-F9456627CA2D}" type="pres">
      <dgm:prSet presAssocID="{42FAA301-4FC4-428F-93FA-0D59A0ABAAB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52EF8387-9331-4F83-9D8D-94384D5C3DFC}" type="pres">
      <dgm:prSet presAssocID="{42FAA301-4FC4-428F-93FA-0D59A0ABAAB4}" presName="matrix" presStyleCnt="0"/>
      <dgm:spPr/>
    </dgm:pt>
    <dgm:pt modelId="{3C5CC37E-0FC0-4BCC-B17D-257CBC13A52A}" type="pres">
      <dgm:prSet presAssocID="{42FAA301-4FC4-428F-93FA-0D59A0ABAAB4}" presName="tile1" presStyleLbl="node1" presStyleIdx="0" presStyleCnt="4" custLinFactNeighborX="-4159" custLinFactNeighborY="-9"/>
      <dgm:spPr/>
      <dgm:t>
        <a:bodyPr/>
        <a:lstStyle/>
        <a:p>
          <a:endParaRPr lang="es-PA"/>
        </a:p>
      </dgm:t>
    </dgm:pt>
    <dgm:pt modelId="{FF1AE8DC-787F-4419-80DC-F5710216E627}" type="pres">
      <dgm:prSet presAssocID="{42FAA301-4FC4-428F-93FA-0D59A0ABAAB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FD03C19-3CB7-4FB9-BD57-794365D4DA7E}" type="pres">
      <dgm:prSet presAssocID="{42FAA301-4FC4-428F-93FA-0D59A0ABAAB4}" presName="tile2" presStyleLbl="node1" presStyleIdx="1" presStyleCnt="4"/>
      <dgm:spPr/>
      <dgm:t>
        <a:bodyPr/>
        <a:lstStyle/>
        <a:p>
          <a:endParaRPr lang="es-PA"/>
        </a:p>
      </dgm:t>
    </dgm:pt>
    <dgm:pt modelId="{7F1F98DB-284E-46D7-AE17-84D69D28C3A5}" type="pres">
      <dgm:prSet presAssocID="{42FAA301-4FC4-428F-93FA-0D59A0ABAAB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7D4651B-9A97-4A35-B73C-5C0075C0FF08}" type="pres">
      <dgm:prSet presAssocID="{42FAA301-4FC4-428F-93FA-0D59A0ABAAB4}" presName="tile3" presStyleLbl="node1" presStyleIdx="2" presStyleCnt="4"/>
      <dgm:spPr/>
      <dgm:t>
        <a:bodyPr/>
        <a:lstStyle/>
        <a:p>
          <a:endParaRPr lang="es-PA"/>
        </a:p>
      </dgm:t>
    </dgm:pt>
    <dgm:pt modelId="{98DA0C9B-2943-48E2-BE95-B8CA936EC7BB}" type="pres">
      <dgm:prSet presAssocID="{42FAA301-4FC4-428F-93FA-0D59A0ABAAB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9446ED6-2EA4-4865-B05F-4E08AE3A015A}" type="pres">
      <dgm:prSet presAssocID="{42FAA301-4FC4-428F-93FA-0D59A0ABAAB4}" presName="tile4" presStyleLbl="node1" presStyleIdx="3" presStyleCnt="4"/>
      <dgm:spPr/>
      <dgm:t>
        <a:bodyPr/>
        <a:lstStyle/>
        <a:p>
          <a:endParaRPr lang="es-PA"/>
        </a:p>
      </dgm:t>
    </dgm:pt>
    <dgm:pt modelId="{C3E2B0E7-6FBE-42D5-B398-D8B244F5CE55}" type="pres">
      <dgm:prSet presAssocID="{42FAA301-4FC4-428F-93FA-0D59A0ABAAB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58E5071-98B1-48A7-B3FB-B3357098628C}" type="pres">
      <dgm:prSet presAssocID="{42FAA301-4FC4-428F-93FA-0D59A0ABAAB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PA"/>
        </a:p>
      </dgm:t>
    </dgm:pt>
  </dgm:ptLst>
  <dgm:cxnLst>
    <dgm:cxn modelId="{581C177D-D796-4C69-9253-521811879C5B}" srcId="{7D922EE4-95B8-44B6-AEF2-BB70F84ADAE6}" destId="{FC0C50C9-B489-464F-B9E4-C36EC8C5F2E6}" srcOrd="1" destOrd="0" parTransId="{E68F29F5-8D97-4936-BB79-F6FEE21D2258}" sibTransId="{BAB09156-57BF-4F0F-9266-37307C7D7FEB}"/>
    <dgm:cxn modelId="{13756513-2679-4543-8CCC-9CFD620E90B7}" type="presOf" srcId="{7D922EE4-95B8-44B6-AEF2-BB70F84ADAE6}" destId="{A58E5071-98B1-48A7-B3FB-B3357098628C}" srcOrd="0" destOrd="0" presId="urn:microsoft.com/office/officeart/2005/8/layout/matrix1"/>
    <dgm:cxn modelId="{ED1E6337-ACE8-4664-839D-9DFAF8A3EB6C}" type="presOf" srcId="{889B20A5-9FC1-4CC6-AD20-6D549572276C}" destId="{3C5CC37E-0FC0-4BCC-B17D-257CBC13A52A}" srcOrd="0" destOrd="0" presId="urn:microsoft.com/office/officeart/2005/8/layout/matrix1"/>
    <dgm:cxn modelId="{F94E0348-476A-41A2-9D7A-B2815A59647F}" type="presOf" srcId="{FC0C50C9-B489-464F-B9E4-C36EC8C5F2E6}" destId="{7F1F98DB-284E-46D7-AE17-84D69D28C3A5}" srcOrd="1" destOrd="0" presId="urn:microsoft.com/office/officeart/2005/8/layout/matrix1"/>
    <dgm:cxn modelId="{A5C38560-84EB-4810-8814-57DF1075E5AF}" type="presOf" srcId="{CB7ECF7F-B5D7-416A-8CCC-5A8EDEEC8DD9}" destId="{99446ED6-2EA4-4865-B05F-4E08AE3A015A}" srcOrd="0" destOrd="0" presId="urn:microsoft.com/office/officeart/2005/8/layout/matrix1"/>
    <dgm:cxn modelId="{C50EFD1B-D60B-4480-9567-36F6020EC611}" srcId="{7D922EE4-95B8-44B6-AEF2-BB70F84ADAE6}" destId="{130FA0FC-8685-4CBF-A128-70A41FAE8F45}" srcOrd="2" destOrd="0" parTransId="{82235C2D-E2DB-48B9-86DF-10B51F792652}" sibTransId="{E6513127-A766-4502-AC35-3032CAA7A644}"/>
    <dgm:cxn modelId="{FA996EA9-D25E-49E8-AAA7-82525FB25A33}" type="presOf" srcId="{889B20A5-9FC1-4CC6-AD20-6D549572276C}" destId="{FF1AE8DC-787F-4419-80DC-F5710216E627}" srcOrd="1" destOrd="0" presId="urn:microsoft.com/office/officeart/2005/8/layout/matrix1"/>
    <dgm:cxn modelId="{062B74B1-17C7-49AF-9B1B-B973A26AB33B}" type="presOf" srcId="{FC0C50C9-B489-464F-B9E4-C36EC8C5F2E6}" destId="{0FD03C19-3CB7-4FB9-BD57-794365D4DA7E}" srcOrd="0" destOrd="0" presId="urn:microsoft.com/office/officeart/2005/8/layout/matrix1"/>
    <dgm:cxn modelId="{83CEFB41-B29B-4CEC-8CCC-66C2FE56F001}" type="presOf" srcId="{130FA0FC-8685-4CBF-A128-70A41FAE8F45}" destId="{98DA0C9B-2943-48E2-BE95-B8CA936EC7BB}" srcOrd="1" destOrd="0" presId="urn:microsoft.com/office/officeart/2005/8/layout/matrix1"/>
    <dgm:cxn modelId="{A5BA9123-E51E-4063-955D-87E51A740B8F}" srcId="{7D922EE4-95B8-44B6-AEF2-BB70F84ADAE6}" destId="{889B20A5-9FC1-4CC6-AD20-6D549572276C}" srcOrd="0" destOrd="0" parTransId="{2A3B23FF-0BCA-4C90-B3F9-7F90A1433E8F}" sibTransId="{6B27315D-5A14-4719-9C72-728A3F8D5A3B}"/>
    <dgm:cxn modelId="{52BF35CA-AB43-48B5-A5DA-C3462CDF89A5}" srcId="{7D922EE4-95B8-44B6-AEF2-BB70F84ADAE6}" destId="{CB7ECF7F-B5D7-416A-8CCC-5A8EDEEC8DD9}" srcOrd="3" destOrd="0" parTransId="{18B61C5C-C78B-41A6-950A-BAB4033187CB}" sibTransId="{589FEBF5-C1CE-439C-9C9B-B6A55C787916}"/>
    <dgm:cxn modelId="{6B1A3D84-4683-4F95-BA6C-1B2F18058346}" type="presOf" srcId="{42FAA301-4FC4-428F-93FA-0D59A0ABAAB4}" destId="{686B45D8-7655-4419-8407-F9456627CA2D}" srcOrd="0" destOrd="0" presId="urn:microsoft.com/office/officeart/2005/8/layout/matrix1"/>
    <dgm:cxn modelId="{84616354-F4A0-411B-A915-9566FE60E9F6}" type="presOf" srcId="{CB7ECF7F-B5D7-416A-8CCC-5A8EDEEC8DD9}" destId="{C3E2B0E7-6FBE-42D5-B398-D8B244F5CE55}" srcOrd="1" destOrd="0" presId="urn:microsoft.com/office/officeart/2005/8/layout/matrix1"/>
    <dgm:cxn modelId="{DF090475-EE05-438C-A830-F9178A4771BE}" srcId="{42FAA301-4FC4-428F-93FA-0D59A0ABAAB4}" destId="{7D922EE4-95B8-44B6-AEF2-BB70F84ADAE6}" srcOrd="0" destOrd="0" parTransId="{7C69616B-3D24-40D7-A082-851A5CA15949}" sibTransId="{23E50968-1B51-4DB3-B89D-FEB30F3F4C1A}"/>
    <dgm:cxn modelId="{3B0D472A-14D6-4385-9EC2-EB6810DC300E}" type="presOf" srcId="{130FA0FC-8685-4CBF-A128-70A41FAE8F45}" destId="{F7D4651B-9A97-4A35-B73C-5C0075C0FF08}" srcOrd="0" destOrd="0" presId="urn:microsoft.com/office/officeart/2005/8/layout/matrix1"/>
    <dgm:cxn modelId="{1CBD2CCB-77FC-4B3E-8EE7-7E0A3F39523E}" type="presParOf" srcId="{686B45D8-7655-4419-8407-F9456627CA2D}" destId="{52EF8387-9331-4F83-9D8D-94384D5C3DFC}" srcOrd="0" destOrd="0" presId="urn:microsoft.com/office/officeart/2005/8/layout/matrix1"/>
    <dgm:cxn modelId="{E407A075-1DDA-4432-A085-19A0A324091C}" type="presParOf" srcId="{52EF8387-9331-4F83-9D8D-94384D5C3DFC}" destId="{3C5CC37E-0FC0-4BCC-B17D-257CBC13A52A}" srcOrd="0" destOrd="0" presId="urn:microsoft.com/office/officeart/2005/8/layout/matrix1"/>
    <dgm:cxn modelId="{613C81E9-244F-48D8-9611-3571BCF08BDB}" type="presParOf" srcId="{52EF8387-9331-4F83-9D8D-94384D5C3DFC}" destId="{FF1AE8DC-787F-4419-80DC-F5710216E627}" srcOrd="1" destOrd="0" presId="urn:microsoft.com/office/officeart/2005/8/layout/matrix1"/>
    <dgm:cxn modelId="{A0409DC8-AD2C-4C78-9319-D598F9D236BA}" type="presParOf" srcId="{52EF8387-9331-4F83-9D8D-94384D5C3DFC}" destId="{0FD03C19-3CB7-4FB9-BD57-794365D4DA7E}" srcOrd="2" destOrd="0" presId="urn:microsoft.com/office/officeart/2005/8/layout/matrix1"/>
    <dgm:cxn modelId="{5C733984-4B37-4103-9852-5D80B306D01C}" type="presParOf" srcId="{52EF8387-9331-4F83-9D8D-94384D5C3DFC}" destId="{7F1F98DB-284E-46D7-AE17-84D69D28C3A5}" srcOrd="3" destOrd="0" presId="urn:microsoft.com/office/officeart/2005/8/layout/matrix1"/>
    <dgm:cxn modelId="{4A3B54F0-2D24-498F-928B-40AA905D2FC8}" type="presParOf" srcId="{52EF8387-9331-4F83-9D8D-94384D5C3DFC}" destId="{F7D4651B-9A97-4A35-B73C-5C0075C0FF08}" srcOrd="4" destOrd="0" presId="urn:microsoft.com/office/officeart/2005/8/layout/matrix1"/>
    <dgm:cxn modelId="{58CF8C34-0A57-4E49-9CDB-1DEFBDD6E484}" type="presParOf" srcId="{52EF8387-9331-4F83-9D8D-94384D5C3DFC}" destId="{98DA0C9B-2943-48E2-BE95-B8CA936EC7BB}" srcOrd="5" destOrd="0" presId="urn:microsoft.com/office/officeart/2005/8/layout/matrix1"/>
    <dgm:cxn modelId="{BB338480-5AEA-49F0-8B19-FDE8713B2276}" type="presParOf" srcId="{52EF8387-9331-4F83-9D8D-94384D5C3DFC}" destId="{99446ED6-2EA4-4865-B05F-4E08AE3A015A}" srcOrd="6" destOrd="0" presId="urn:microsoft.com/office/officeart/2005/8/layout/matrix1"/>
    <dgm:cxn modelId="{8C99A077-46E9-489F-B2FD-AAC159F8907D}" type="presParOf" srcId="{52EF8387-9331-4F83-9D8D-94384D5C3DFC}" destId="{C3E2B0E7-6FBE-42D5-B398-D8B244F5CE55}" srcOrd="7" destOrd="0" presId="urn:microsoft.com/office/officeart/2005/8/layout/matrix1"/>
    <dgm:cxn modelId="{46784CD9-F23D-4F78-8062-E08643096FAF}" type="presParOf" srcId="{686B45D8-7655-4419-8407-F9456627CA2D}" destId="{A58E5071-98B1-48A7-B3FB-B3357098628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24B5CA-B3D1-45D2-9456-DDF4A350BF4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82A0655B-FA34-40ED-AE0A-3D96F762A74A}">
      <dgm:prSet phldrT="[Texto]"/>
      <dgm:spPr/>
      <dgm:t>
        <a:bodyPr/>
        <a:lstStyle/>
        <a:p>
          <a:r>
            <a:rPr lang="es-PA" dirty="0" smtClean="0"/>
            <a:t>Acciones del Equipo S.A.E.P.O.</a:t>
          </a:r>
          <a:endParaRPr lang="es-PA" dirty="0"/>
        </a:p>
      </dgm:t>
    </dgm:pt>
    <dgm:pt modelId="{BDCF0C70-892E-45FF-A329-5E56EB72B840}" type="parTrans" cxnId="{02342B50-66B6-4FCF-B1E1-6509B0BF4E7C}">
      <dgm:prSet/>
      <dgm:spPr/>
      <dgm:t>
        <a:bodyPr/>
        <a:lstStyle/>
        <a:p>
          <a:endParaRPr lang="es-PA"/>
        </a:p>
      </dgm:t>
    </dgm:pt>
    <dgm:pt modelId="{1ECED5FC-E239-4295-96E2-63F414EA222D}" type="sibTrans" cxnId="{02342B50-66B6-4FCF-B1E1-6509B0BF4E7C}">
      <dgm:prSet/>
      <dgm:spPr/>
      <dgm:t>
        <a:bodyPr/>
        <a:lstStyle/>
        <a:p>
          <a:endParaRPr lang="es-PA"/>
        </a:p>
      </dgm:t>
    </dgm:pt>
    <dgm:pt modelId="{523EC1FF-D6AA-46B2-8C6B-0B23E69BB3BB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C9F6317A-4F6D-498C-BD8C-703AD652C408}" type="parTrans" cxnId="{918964BC-1691-4BA9-95E7-1C0E971F9231}">
      <dgm:prSet/>
      <dgm:spPr/>
      <dgm:t>
        <a:bodyPr/>
        <a:lstStyle/>
        <a:p>
          <a:endParaRPr lang="es-PA"/>
        </a:p>
      </dgm:t>
    </dgm:pt>
    <dgm:pt modelId="{ACF16F26-9AE2-495D-A20B-BF09E2D827FB}" type="sibTrans" cxnId="{918964BC-1691-4BA9-95E7-1C0E971F9231}">
      <dgm:prSet/>
      <dgm:spPr/>
      <dgm:t>
        <a:bodyPr/>
        <a:lstStyle/>
        <a:p>
          <a:endParaRPr lang="es-PA"/>
        </a:p>
      </dgm:t>
    </dgm:pt>
    <dgm:pt modelId="{8C2BC85A-075B-46B4-AB30-0918B2F82EC8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5CDECAC0-C967-4F2D-9D45-0E64BDBB1579}" type="parTrans" cxnId="{4661F41E-4B5E-43E9-B849-DE7C5C89B538}">
      <dgm:prSet/>
      <dgm:spPr/>
      <dgm:t>
        <a:bodyPr/>
        <a:lstStyle/>
        <a:p>
          <a:endParaRPr lang="es-PA"/>
        </a:p>
      </dgm:t>
    </dgm:pt>
    <dgm:pt modelId="{2FCB9588-B5A5-46F6-91E4-7472382860A1}" type="sibTrans" cxnId="{4661F41E-4B5E-43E9-B849-DE7C5C89B538}">
      <dgm:prSet/>
      <dgm:spPr/>
      <dgm:t>
        <a:bodyPr/>
        <a:lstStyle/>
        <a:p>
          <a:endParaRPr lang="es-PA"/>
        </a:p>
      </dgm:t>
    </dgm:pt>
    <dgm:pt modelId="{CB2F8A56-1DDF-4EDD-A88E-12BC2A2E2980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94C8E310-F9ED-4B1D-8A0B-787AE0A41FDF}" type="parTrans" cxnId="{8B019602-1D71-46C5-BA4B-3BCC96EFE79F}">
      <dgm:prSet/>
      <dgm:spPr/>
      <dgm:t>
        <a:bodyPr/>
        <a:lstStyle/>
        <a:p>
          <a:endParaRPr lang="es-PA"/>
        </a:p>
      </dgm:t>
    </dgm:pt>
    <dgm:pt modelId="{D5491DE6-D709-4A22-AE85-3EC8E183299A}" type="sibTrans" cxnId="{8B019602-1D71-46C5-BA4B-3BCC96EFE79F}">
      <dgm:prSet/>
      <dgm:spPr/>
      <dgm:t>
        <a:bodyPr/>
        <a:lstStyle/>
        <a:p>
          <a:endParaRPr lang="es-PA"/>
        </a:p>
      </dgm:t>
    </dgm:pt>
    <dgm:pt modelId="{9905CBF0-5F78-476C-BD0F-7FC95DE36DA0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B0651A59-5663-4C73-877E-15A5E38B212A}" type="parTrans" cxnId="{44000EE7-A1F6-4781-A378-A849EAF109BE}">
      <dgm:prSet/>
      <dgm:spPr/>
      <dgm:t>
        <a:bodyPr/>
        <a:lstStyle/>
        <a:p>
          <a:endParaRPr lang="es-PA"/>
        </a:p>
      </dgm:t>
    </dgm:pt>
    <dgm:pt modelId="{1DDEA4BE-AB79-4B81-AFF2-614879D4D430}" type="sibTrans" cxnId="{44000EE7-A1F6-4781-A378-A849EAF109BE}">
      <dgm:prSet/>
      <dgm:spPr/>
      <dgm:t>
        <a:bodyPr/>
        <a:lstStyle/>
        <a:p>
          <a:endParaRPr lang="es-PA"/>
        </a:p>
      </dgm:t>
    </dgm:pt>
    <dgm:pt modelId="{17B3BE58-0CB9-43BF-86D2-C955D07F3795}" type="pres">
      <dgm:prSet presAssocID="{CC24B5CA-B3D1-45D2-9456-DDF4A350BF4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79B16F9A-9480-4F27-A47D-416EBC9CC72D}" type="pres">
      <dgm:prSet presAssocID="{CC24B5CA-B3D1-45D2-9456-DDF4A350BF48}" presName="matrix" presStyleCnt="0"/>
      <dgm:spPr/>
    </dgm:pt>
    <dgm:pt modelId="{396AE598-8488-405D-A369-24F663745628}" type="pres">
      <dgm:prSet presAssocID="{CC24B5CA-B3D1-45D2-9456-DDF4A350BF48}" presName="tile1" presStyleLbl="node1" presStyleIdx="0" presStyleCnt="4"/>
      <dgm:spPr/>
      <dgm:t>
        <a:bodyPr/>
        <a:lstStyle/>
        <a:p>
          <a:endParaRPr lang="es-PA"/>
        </a:p>
      </dgm:t>
    </dgm:pt>
    <dgm:pt modelId="{81A670CD-2F66-4F54-A38A-CA01AE3D0007}" type="pres">
      <dgm:prSet presAssocID="{CC24B5CA-B3D1-45D2-9456-DDF4A350BF4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8838D82-7AFE-4606-AF45-3DDF162BD1EE}" type="pres">
      <dgm:prSet presAssocID="{CC24B5CA-B3D1-45D2-9456-DDF4A350BF48}" presName="tile2" presStyleLbl="node1" presStyleIdx="1" presStyleCnt="4"/>
      <dgm:spPr/>
      <dgm:t>
        <a:bodyPr/>
        <a:lstStyle/>
        <a:p>
          <a:endParaRPr lang="es-PA"/>
        </a:p>
      </dgm:t>
    </dgm:pt>
    <dgm:pt modelId="{B048D074-C7BA-4027-A08B-ADC8C99F310D}" type="pres">
      <dgm:prSet presAssocID="{CC24B5CA-B3D1-45D2-9456-DDF4A350BF4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2CC1BD3-27E5-4BF5-A6D7-42E86AB9B389}" type="pres">
      <dgm:prSet presAssocID="{CC24B5CA-B3D1-45D2-9456-DDF4A350BF48}" presName="tile3" presStyleLbl="node1" presStyleIdx="2" presStyleCnt="4"/>
      <dgm:spPr/>
      <dgm:t>
        <a:bodyPr/>
        <a:lstStyle/>
        <a:p>
          <a:endParaRPr lang="es-PA"/>
        </a:p>
      </dgm:t>
    </dgm:pt>
    <dgm:pt modelId="{53761E33-480A-44A3-A373-5AEE7BDDD22D}" type="pres">
      <dgm:prSet presAssocID="{CC24B5CA-B3D1-45D2-9456-DDF4A350BF4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3E1D7E2-3124-4A93-801E-5592185C642C}" type="pres">
      <dgm:prSet presAssocID="{CC24B5CA-B3D1-45D2-9456-DDF4A350BF48}" presName="tile4" presStyleLbl="node1" presStyleIdx="3" presStyleCnt="4"/>
      <dgm:spPr/>
      <dgm:t>
        <a:bodyPr/>
        <a:lstStyle/>
        <a:p>
          <a:endParaRPr lang="es-PA"/>
        </a:p>
      </dgm:t>
    </dgm:pt>
    <dgm:pt modelId="{F31FC8EE-A88C-4A25-94DF-C846ED6F751E}" type="pres">
      <dgm:prSet presAssocID="{CC24B5CA-B3D1-45D2-9456-DDF4A350BF4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79942F1-C7EF-435A-8547-91823F0B3668}" type="pres">
      <dgm:prSet presAssocID="{CC24B5CA-B3D1-45D2-9456-DDF4A350BF48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PA"/>
        </a:p>
      </dgm:t>
    </dgm:pt>
  </dgm:ptLst>
  <dgm:cxnLst>
    <dgm:cxn modelId="{44000EE7-A1F6-4781-A378-A849EAF109BE}" srcId="{82A0655B-FA34-40ED-AE0A-3D96F762A74A}" destId="{9905CBF0-5F78-476C-BD0F-7FC95DE36DA0}" srcOrd="3" destOrd="0" parTransId="{B0651A59-5663-4C73-877E-15A5E38B212A}" sibTransId="{1DDEA4BE-AB79-4B81-AFF2-614879D4D430}"/>
    <dgm:cxn modelId="{D54D5876-264D-48B0-B209-A0C4B3985B45}" type="presOf" srcId="{9905CBF0-5F78-476C-BD0F-7FC95DE36DA0}" destId="{F31FC8EE-A88C-4A25-94DF-C846ED6F751E}" srcOrd="1" destOrd="0" presId="urn:microsoft.com/office/officeart/2005/8/layout/matrix1"/>
    <dgm:cxn modelId="{76F2D671-2F62-42F2-8B1F-B4AD9D1B5A3D}" type="presOf" srcId="{82A0655B-FA34-40ED-AE0A-3D96F762A74A}" destId="{879942F1-C7EF-435A-8547-91823F0B3668}" srcOrd="0" destOrd="0" presId="urn:microsoft.com/office/officeart/2005/8/layout/matrix1"/>
    <dgm:cxn modelId="{8B019602-1D71-46C5-BA4B-3BCC96EFE79F}" srcId="{82A0655B-FA34-40ED-AE0A-3D96F762A74A}" destId="{CB2F8A56-1DDF-4EDD-A88E-12BC2A2E2980}" srcOrd="2" destOrd="0" parTransId="{94C8E310-F9ED-4B1D-8A0B-787AE0A41FDF}" sibTransId="{D5491DE6-D709-4A22-AE85-3EC8E183299A}"/>
    <dgm:cxn modelId="{02342B50-66B6-4FCF-B1E1-6509B0BF4E7C}" srcId="{CC24B5CA-B3D1-45D2-9456-DDF4A350BF48}" destId="{82A0655B-FA34-40ED-AE0A-3D96F762A74A}" srcOrd="0" destOrd="0" parTransId="{BDCF0C70-892E-45FF-A329-5E56EB72B840}" sibTransId="{1ECED5FC-E239-4295-96E2-63F414EA222D}"/>
    <dgm:cxn modelId="{4661F41E-4B5E-43E9-B849-DE7C5C89B538}" srcId="{82A0655B-FA34-40ED-AE0A-3D96F762A74A}" destId="{8C2BC85A-075B-46B4-AB30-0918B2F82EC8}" srcOrd="1" destOrd="0" parTransId="{5CDECAC0-C967-4F2D-9D45-0E64BDBB1579}" sibTransId="{2FCB9588-B5A5-46F6-91E4-7472382860A1}"/>
    <dgm:cxn modelId="{9897569B-2633-4C48-943B-98CFA6F99AAB}" type="presOf" srcId="{523EC1FF-D6AA-46B2-8C6B-0B23E69BB3BB}" destId="{81A670CD-2F66-4F54-A38A-CA01AE3D0007}" srcOrd="1" destOrd="0" presId="urn:microsoft.com/office/officeart/2005/8/layout/matrix1"/>
    <dgm:cxn modelId="{B9CC3CC6-A398-4EF2-B193-86166BE72A97}" type="presOf" srcId="{CB2F8A56-1DDF-4EDD-A88E-12BC2A2E2980}" destId="{53761E33-480A-44A3-A373-5AEE7BDDD22D}" srcOrd="1" destOrd="0" presId="urn:microsoft.com/office/officeart/2005/8/layout/matrix1"/>
    <dgm:cxn modelId="{619009C0-A239-4358-8F76-9B2488958591}" type="presOf" srcId="{9905CBF0-5F78-476C-BD0F-7FC95DE36DA0}" destId="{33E1D7E2-3124-4A93-801E-5592185C642C}" srcOrd="0" destOrd="0" presId="urn:microsoft.com/office/officeart/2005/8/layout/matrix1"/>
    <dgm:cxn modelId="{918964BC-1691-4BA9-95E7-1C0E971F9231}" srcId="{82A0655B-FA34-40ED-AE0A-3D96F762A74A}" destId="{523EC1FF-D6AA-46B2-8C6B-0B23E69BB3BB}" srcOrd="0" destOrd="0" parTransId="{C9F6317A-4F6D-498C-BD8C-703AD652C408}" sibTransId="{ACF16F26-9AE2-495D-A20B-BF09E2D827FB}"/>
    <dgm:cxn modelId="{1440E932-6C34-4B33-B411-278D676E31BC}" type="presOf" srcId="{523EC1FF-D6AA-46B2-8C6B-0B23E69BB3BB}" destId="{396AE598-8488-405D-A369-24F663745628}" srcOrd="0" destOrd="0" presId="urn:microsoft.com/office/officeart/2005/8/layout/matrix1"/>
    <dgm:cxn modelId="{E15E4B64-F9C9-4D3A-AEA9-245AF522831B}" type="presOf" srcId="{8C2BC85A-075B-46B4-AB30-0918B2F82EC8}" destId="{B048D074-C7BA-4027-A08B-ADC8C99F310D}" srcOrd="1" destOrd="0" presId="urn:microsoft.com/office/officeart/2005/8/layout/matrix1"/>
    <dgm:cxn modelId="{323E6B64-C2C0-4B91-B0E9-613D72C21CA6}" type="presOf" srcId="{CC24B5CA-B3D1-45D2-9456-DDF4A350BF48}" destId="{17B3BE58-0CB9-43BF-86D2-C955D07F3795}" srcOrd="0" destOrd="0" presId="urn:microsoft.com/office/officeart/2005/8/layout/matrix1"/>
    <dgm:cxn modelId="{DA484F66-ACF8-4DA1-9616-3D555C986AFA}" type="presOf" srcId="{CB2F8A56-1DDF-4EDD-A88E-12BC2A2E2980}" destId="{62CC1BD3-27E5-4BF5-A6D7-42E86AB9B389}" srcOrd="0" destOrd="0" presId="urn:microsoft.com/office/officeart/2005/8/layout/matrix1"/>
    <dgm:cxn modelId="{F87CE384-2632-4300-AF2B-12DD07FC0BC7}" type="presOf" srcId="{8C2BC85A-075B-46B4-AB30-0918B2F82EC8}" destId="{78838D82-7AFE-4606-AF45-3DDF162BD1EE}" srcOrd="0" destOrd="0" presId="urn:microsoft.com/office/officeart/2005/8/layout/matrix1"/>
    <dgm:cxn modelId="{88B7996C-6766-4A33-825A-C39AA8C9B026}" type="presParOf" srcId="{17B3BE58-0CB9-43BF-86D2-C955D07F3795}" destId="{79B16F9A-9480-4F27-A47D-416EBC9CC72D}" srcOrd="0" destOrd="0" presId="urn:microsoft.com/office/officeart/2005/8/layout/matrix1"/>
    <dgm:cxn modelId="{6C848794-8143-457E-AE29-1CCD64BA6CE6}" type="presParOf" srcId="{79B16F9A-9480-4F27-A47D-416EBC9CC72D}" destId="{396AE598-8488-405D-A369-24F663745628}" srcOrd="0" destOrd="0" presId="urn:microsoft.com/office/officeart/2005/8/layout/matrix1"/>
    <dgm:cxn modelId="{8372E974-48FE-4C2A-B9D6-BA0C6683610A}" type="presParOf" srcId="{79B16F9A-9480-4F27-A47D-416EBC9CC72D}" destId="{81A670CD-2F66-4F54-A38A-CA01AE3D0007}" srcOrd="1" destOrd="0" presId="urn:microsoft.com/office/officeart/2005/8/layout/matrix1"/>
    <dgm:cxn modelId="{A139DF42-215F-4D17-8AC3-6C17073B9D45}" type="presParOf" srcId="{79B16F9A-9480-4F27-A47D-416EBC9CC72D}" destId="{78838D82-7AFE-4606-AF45-3DDF162BD1EE}" srcOrd="2" destOrd="0" presId="urn:microsoft.com/office/officeart/2005/8/layout/matrix1"/>
    <dgm:cxn modelId="{3042D1D1-D753-45F3-9B42-7563830D0743}" type="presParOf" srcId="{79B16F9A-9480-4F27-A47D-416EBC9CC72D}" destId="{B048D074-C7BA-4027-A08B-ADC8C99F310D}" srcOrd="3" destOrd="0" presId="urn:microsoft.com/office/officeart/2005/8/layout/matrix1"/>
    <dgm:cxn modelId="{D1D1A8D0-A52E-44BD-A75C-1D3B49B35FBA}" type="presParOf" srcId="{79B16F9A-9480-4F27-A47D-416EBC9CC72D}" destId="{62CC1BD3-27E5-4BF5-A6D7-42E86AB9B389}" srcOrd="4" destOrd="0" presId="urn:microsoft.com/office/officeart/2005/8/layout/matrix1"/>
    <dgm:cxn modelId="{3E610AC5-42D6-48D4-96FA-9B5CFA337662}" type="presParOf" srcId="{79B16F9A-9480-4F27-A47D-416EBC9CC72D}" destId="{53761E33-480A-44A3-A373-5AEE7BDDD22D}" srcOrd="5" destOrd="0" presId="urn:microsoft.com/office/officeart/2005/8/layout/matrix1"/>
    <dgm:cxn modelId="{9F6AA562-F260-46FA-9F6F-F01729C2A5ED}" type="presParOf" srcId="{79B16F9A-9480-4F27-A47D-416EBC9CC72D}" destId="{33E1D7E2-3124-4A93-801E-5592185C642C}" srcOrd="6" destOrd="0" presId="urn:microsoft.com/office/officeart/2005/8/layout/matrix1"/>
    <dgm:cxn modelId="{22D05D37-4326-4ABB-9CFB-B6D19C6B9278}" type="presParOf" srcId="{79B16F9A-9480-4F27-A47D-416EBC9CC72D}" destId="{F31FC8EE-A88C-4A25-94DF-C846ED6F751E}" srcOrd="7" destOrd="0" presId="urn:microsoft.com/office/officeart/2005/8/layout/matrix1"/>
    <dgm:cxn modelId="{3EB0A791-0A85-49B1-9662-9655E4653928}" type="presParOf" srcId="{17B3BE58-0CB9-43BF-86D2-C955D07F3795}" destId="{879942F1-C7EF-435A-8547-91823F0B366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4CF7BA-2876-42FE-8635-2623DDE2773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C1F31FBC-9D7A-48E4-9B5B-2A434FA3264F}">
      <dgm:prSet phldrT="[Texto]"/>
      <dgm:spPr/>
      <dgm:t>
        <a:bodyPr/>
        <a:lstStyle/>
        <a:p>
          <a:r>
            <a:rPr lang="es-PA" dirty="0" smtClean="0"/>
            <a:t>Acciones del Equipo S.A.E. P.O.</a:t>
          </a:r>
          <a:endParaRPr lang="es-PA" dirty="0"/>
        </a:p>
      </dgm:t>
    </dgm:pt>
    <dgm:pt modelId="{F63F98BE-61B9-4E4E-826E-0D20FC40F14A}" type="parTrans" cxnId="{FED17E1A-7F1E-4268-97ED-5A93F2EF2240}">
      <dgm:prSet/>
      <dgm:spPr/>
      <dgm:t>
        <a:bodyPr/>
        <a:lstStyle/>
        <a:p>
          <a:endParaRPr lang="es-PA"/>
        </a:p>
      </dgm:t>
    </dgm:pt>
    <dgm:pt modelId="{B328641A-64D6-44E9-9449-169C8D5F3552}" type="sibTrans" cxnId="{FED17E1A-7F1E-4268-97ED-5A93F2EF2240}">
      <dgm:prSet/>
      <dgm:spPr/>
      <dgm:t>
        <a:bodyPr/>
        <a:lstStyle/>
        <a:p>
          <a:endParaRPr lang="es-PA"/>
        </a:p>
      </dgm:t>
    </dgm:pt>
    <dgm:pt modelId="{0A5913A6-3CBB-43AC-A7CB-676AC5D6DC0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8CCC796E-EB2D-484F-AFAF-1232496B03FA}" type="parTrans" cxnId="{9DE0BDA3-54CB-4BCA-AA66-44A2AA73C956}">
      <dgm:prSet/>
      <dgm:spPr/>
      <dgm:t>
        <a:bodyPr/>
        <a:lstStyle/>
        <a:p>
          <a:endParaRPr lang="es-PA"/>
        </a:p>
      </dgm:t>
    </dgm:pt>
    <dgm:pt modelId="{1855EB58-E4EA-40E5-A71C-E949C0FAA07B}" type="sibTrans" cxnId="{9DE0BDA3-54CB-4BCA-AA66-44A2AA73C956}">
      <dgm:prSet/>
      <dgm:spPr/>
      <dgm:t>
        <a:bodyPr/>
        <a:lstStyle/>
        <a:p>
          <a:endParaRPr lang="es-PA"/>
        </a:p>
      </dgm:t>
    </dgm:pt>
    <dgm:pt modelId="{06DB16C7-AB43-4E25-8809-D9442D451160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C0D1105B-2099-4651-9916-EEF7DB3B6C9F}" type="parTrans" cxnId="{1DC1CC8D-9899-40E4-9C43-E059D8158319}">
      <dgm:prSet/>
      <dgm:spPr/>
      <dgm:t>
        <a:bodyPr/>
        <a:lstStyle/>
        <a:p>
          <a:endParaRPr lang="es-PA"/>
        </a:p>
      </dgm:t>
    </dgm:pt>
    <dgm:pt modelId="{2ADFFED3-182E-48C7-8E85-8CA351B7B3C1}" type="sibTrans" cxnId="{1DC1CC8D-9899-40E4-9C43-E059D8158319}">
      <dgm:prSet/>
      <dgm:spPr/>
      <dgm:t>
        <a:bodyPr/>
        <a:lstStyle/>
        <a:p>
          <a:endParaRPr lang="es-PA"/>
        </a:p>
      </dgm:t>
    </dgm:pt>
    <dgm:pt modelId="{BF9AC84D-438C-4ABE-BC35-904F32E85A65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9E517B8D-C514-4048-9785-8AE47798011D}" type="parTrans" cxnId="{F5546CF6-970F-4238-937D-9BAE6E33E934}">
      <dgm:prSet/>
      <dgm:spPr/>
      <dgm:t>
        <a:bodyPr/>
        <a:lstStyle/>
        <a:p>
          <a:endParaRPr lang="es-PA"/>
        </a:p>
      </dgm:t>
    </dgm:pt>
    <dgm:pt modelId="{F3C83735-4782-404D-8F0C-21AFC82394C0}" type="sibTrans" cxnId="{F5546CF6-970F-4238-937D-9BAE6E33E934}">
      <dgm:prSet/>
      <dgm:spPr/>
      <dgm:t>
        <a:bodyPr/>
        <a:lstStyle/>
        <a:p>
          <a:endParaRPr lang="es-PA"/>
        </a:p>
      </dgm:t>
    </dgm:pt>
    <dgm:pt modelId="{A5C37AB4-A3E1-4F10-AB59-FFAD03D83CE3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4E774CE8-58E2-4348-94C5-562EB0BA3E08}" type="parTrans" cxnId="{7A5487FB-E327-4761-83AF-C58B9E914FDA}">
      <dgm:prSet/>
      <dgm:spPr/>
      <dgm:t>
        <a:bodyPr/>
        <a:lstStyle/>
        <a:p>
          <a:endParaRPr lang="es-PA"/>
        </a:p>
      </dgm:t>
    </dgm:pt>
    <dgm:pt modelId="{F5A56EE5-3B17-42A3-AF11-F63E940FDA24}" type="sibTrans" cxnId="{7A5487FB-E327-4761-83AF-C58B9E914FDA}">
      <dgm:prSet/>
      <dgm:spPr/>
      <dgm:t>
        <a:bodyPr/>
        <a:lstStyle/>
        <a:p>
          <a:endParaRPr lang="es-PA"/>
        </a:p>
      </dgm:t>
    </dgm:pt>
    <dgm:pt modelId="{9FD29FCC-E1AC-4F20-B280-44D4E2D68469}" type="pres">
      <dgm:prSet presAssocID="{044CF7BA-2876-42FE-8635-2623DDE2773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A94C25B8-8D33-4E2F-8B2E-222A13552F74}" type="pres">
      <dgm:prSet presAssocID="{044CF7BA-2876-42FE-8635-2623DDE2773A}" presName="matrix" presStyleCnt="0"/>
      <dgm:spPr/>
    </dgm:pt>
    <dgm:pt modelId="{6F02C8D0-FCF4-4C5F-8103-5050AE1D6FBC}" type="pres">
      <dgm:prSet presAssocID="{044CF7BA-2876-42FE-8635-2623DDE2773A}" presName="tile1" presStyleLbl="node1" presStyleIdx="0" presStyleCnt="4" custLinFactNeighborX="16" custLinFactNeighborY="-9"/>
      <dgm:spPr/>
      <dgm:t>
        <a:bodyPr/>
        <a:lstStyle/>
        <a:p>
          <a:endParaRPr lang="es-PA"/>
        </a:p>
      </dgm:t>
    </dgm:pt>
    <dgm:pt modelId="{A17BDDDC-B6FD-4508-A539-23B630093F50}" type="pres">
      <dgm:prSet presAssocID="{044CF7BA-2876-42FE-8635-2623DDE2773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575D2392-30F0-47E2-962A-F59B7EB48A3A}" type="pres">
      <dgm:prSet presAssocID="{044CF7BA-2876-42FE-8635-2623DDE2773A}" presName="tile2" presStyleLbl="node1" presStyleIdx="1" presStyleCnt="4" custLinFactNeighborX="1021" custLinFactNeighborY="-6393"/>
      <dgm:spPr/>
      <dgm:t>
        <a:bodyPr/>
        <a:lstStyle/>
        <a:p>
          <a:endParaRPr lang="es-PA"/>
        </a:p>
      </dgm:t>
    </dgm:pt>
    <dgm:pt modelId="{7A30C978-C1DF-4503-AC60-AAED17317D8D}" type="pres">
      <dgm:prSet presAssocID="{044CF7BA-2876-42FE-8635-2623DDE2773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49C1E93-41E9-409F-AA50-2C5E192099E6}" type="pres">
      <dgm:prSet presAssocID="{044CF7BA-2876-42FE-8635-2623DDE2773A}" presName="tile3" presStyleLbl="node1" presStyleIdx="2" presStyleCnt="4"/>
      <dgm:spPr/>
      <dgm:t>
        <a:bodyPr/>
        <a:lstStyle/>
        <a:p>
          <a:endParaRPr lang="es-PA"/>
        </a:p>
      </dgm:t>
    </dgm:pt>
    <dgm:pt modelId="{7476028A-B5F3-42BA-8D5F-91CAA751B770}" type="pres">
      <dgm:prSet presAssocID="{044CF7BA-2876-42FE-8635-2623DDE2773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08A36B8-4698-463A-B6AA-448B4F183939}" type="pres">
      <dgm:prSet presAssocID="{044CF7BA-2876-42FE-8635-2623DDE2773A}" presName="tile4" presStyleLbl="node1" presStyleIdx="3" presStyleCnt="4"/>
      <dgm:spPr/>
      <dgm:t>
        <a:bodyPr/>
        <a:lstStyle/>
        <a:p>
          <a:endParaRPr lang="es-PA"/>
        </a:p>
      </dgm:t>
    </dgm:pt>
    <dgm:pt modelId="{5D794C92-7215-45B1-BD37-4B359C0F540F}" type="pres">
      <dgm:prSet presAssocID="{044CF7BA-2876-42FE-8635-2623DDE2773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E8564D0-0457-451A-A71F-1700C9B8A9BD}" type="pres">
      <dgm:prSet presAssocID="{044CF7BA-2876-42FE-8635-2623DDE2773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PA"/>
        </a:p>
      </dgm:t>
    </dgm:pt>
  </dgm:ptLst>
  <dgm:cxnLst>
    <dgm:cxn modelId="{C9E12589-B3ED-4D6A-BE1D-2FABB73E743E}" type="presOf" srcId="{BF9AC84D-438C-4ABE-BC35-904F32E85A65}" destId="{7476028A-B5F3-42BA-8D5F-91CAA751B770}" srcOrd="1" destOrd="0" presId="urn:microsoft.com/office/officeart/2005/8/layout/matrix1"/>
    <dgm:cxn modelId="{7DF1AE7F-64D8-450C-B9D8-3077E18E8778}" type="presOf" srcId="{044CF7BA-2876-42FE-8635-2623DDE2773A}" destId="{9FD29FCC-E1AC-4F20-B280-44D4E2D68469}" srcOrd="0" destOrd="0" presId="urn:microsoft.com/office/officeart/2005/8/layout/matrix1"/>
    <dgm:cxn modelId="{9F0C1CFC-8C08-436F-95E3-66156517B7E6}" type="presOf" srcId="{A5C37AB4-A3E1-4F10-AB59-FFAD03D83CE3}" destId="{5D794C92-7215-45B1-BD37-4B359C0F540F}" srcOrd="1" destOrd="0" presId="urn:microsoft.com/office/officeart/2005/8/layout/matrix1"/>
    <dgm:cxn modelId="{17819FA7-CC2A-4D6D-8C56-FEA631461324}" type="presOf" srcId="{C1F31FBC-9D7A-48E4-9B5B-2A434FA3264F}" destId="{3E8564D0-0457-451A-A71F-1700C9B8A9BD}" srcOrd="0" destOrd="0" presId="urn:microsoft.com/office/officeart/2005/8/layout/matrix1"/>
    <dgm:cxn modelId="{5C5C05D9-F5E6-4153-ACC6-F89856D24492}" type="presOf" srcId="{A5C37AB4-A3E1-4F10-AB59-FFAD03D83CE3}" destId="{708A36B8-4698-463A-B6AA-448B4F183939}" srcOrd="0" destOrd="0" presId="urn:microsoft.com/office/officeart/2005/8/layout/matrix1"/>
    <dgm:cxn modelId="{91873405-0B78-40AA-A587-33503F36757B}" type="presOf" srcId="{06DB16C7-AB43-4E25-8809-D9442D451160}" destId="{7A30C978-C1DF-4503-AC60-AAED17317D8D}" srcOrd="1" destOrd="0" presId="urn:microsoft.com/office/officeart/2005/8/layout/matrix1"/>
    <dgm:cxn modelId="{1DC1CC8D-9899-40E4-9C43-E059D8158319}" srcId="{C1F31FBC-9D7A-48E4-9B5B-2A434FA3264F}" destId="{06DB16C7-AB43-4E25-8809-D9442D451160}" srcOrd="1" destOrd="0" parTransId="{C0D1105B-2099-4651-9916-EEF7DB3B6C9F}" sibTransId="{2ADFFED3-182E-48C7-8E85-8CA351B7B3C1}"/>
    <dgm:cxn modelId="{AEB964E4-56D1-4CD8-A58A-13AF1BB845F3}" type="presOf" srcId="{0A5913A6-3CBB-43AC-A7CB-676AC5D6DC0C}" destId="{A17BDDDC-B6FD-4508-A539-23B630093F50}" srcOrd="1" destOrd="0" presId="urn:microsoft.com/office/officeart/2005/8/layout/matrix1"/>
    <dgm:cxn modelId="{9DE0BDA3-54CB-4BCA-AA66-44A2AA73C956}" srcId="{C1F31FBC-9D7A-48E4-9B5B-2A434FA3264F}" destId="{0A5913A6-3CBB-43AC-A7CB-676AC5D6DC0C}" srcOrd="0" destOrd="0" parTransId="{8CCC796E-EB2D-484F-AFAF-1232496B03FA}" sibTransId="{1855EB58-E4EA-40E5-A71C-E949C0FAA07B}"/>
    <dgm:cxn modelId="{A070FFA5-1739-4A48-82CA-E6090551AEED}" type="presOf" srcId="{BF9AC84D-438C-4ABE-BC35-904F32E85A65}" destId="{049C1E93-41E9-409F-AA50-2C5E192099E6}" srcOrd="0" destOrd="0" presId="urn:microsoft.com/office/officeart/2005/8/layout/matrix1"/>
    <dgm:cxn modelId="{1B1CF060-2A2A-4BC2-B98B-62FB5541F8EA}" type="presOf" srcId="{0A5913A6-3CBB-43AC-A7CB-676AC5D6DC0C}" destId="{6F02C8D0-FCF4-4C5F-8103-5050AE1D6FBC}" srcOrd="0" destOrd="0" presId="urn:microsoft.com/office/officeart/2005/8/layout/matrix1"/>
    <dgm:cxn modelId="{7A5487FB-E327-4761-83AF-C58B9E914FDA}" srcId="{C1F31FBC-9D7A-48E4-9B5B-2A434FA3264F}" destId="{A5C37AB4-A3E1-4F10-AB59-FFAD03D83CE3}" srcOrd="3" destOrd="0" parTransId="{4E774CE8-58E2-4348-94C5-562EB0BA3E08}" sibTransId="{F5A56EE5-3B17-42A3-AF11-F63E940FDA24}"/>
    <dgm:cxn modelId="{ACA78F7C-E830-4760-AC21-67D02F611F5E}" type="presOf" srcId="{06DB16C7-AB43-4E25-8809-D9442D451160}" destId="{575D2392-30F0-47E2-962A-F59B7EB48A3A}" srcOrd="0" destOrd="0" presId="urn:microsoft.com/office/officeart/2005/8/layout/matrix1"/>
    <dgm:cxn modelId="{F5546CF6-970F-4238-937D-9BAE6E33E934}" srcId="{C1F31FBC-9D7A-48E4-9B5B-2A434FA3264F}" destId="{BF9AC84D-438C-4ABE-BC35-904F32E85A65}" srcOrd="2" destOrd="0" parTransId="{9E517B8D-C514-4048-9785-8AE47798011D}" sibTransId="{F3C83735-4782-404D-8F0C-21AFC82394C0}"/>
    <dgm:cxn modelId="{FED17E1A-7F1E-4268-97ED-5A93F2EF2240}" srcId="{044CF7BA-2876-42FE-8635-2623DDE2773A}" destId="{C1F31FBC-9D7A-48E4-9B5B-2A434FA3264F}" srcOrd="0" destOrd="0" parTransId="{F63F98BE-61B9-4E4E-826E-0D20FC40F14A}" sibTransId="{B328641A-64D6-44E9-9449-169C8D5F3552}"/>
    <dgm:cxn modelId="{3AFD81F1-67EB-4855-8F7D-CCD0F6DD1994}" type="presParOf" srcId="{9FD29FCC-E1AC-4F20-B280-44D4E2D68469}" destId="{A94C25B8-8D33-4E2F-8B2E-222A13552F74}" srcOrd="0" destOrd="0" presId="urn:microsoft.com/office/officeart/2005/8/layout/matrix1"/>
    <dgm:cxn modelId="{3ED88B0E-7D91-4BD4-B4F2-7B21404688CB}" type="presParOf" srcId="{A94C25B8-8D33-4E2F-8B2E-222A13552F74}" destId="{6F02C8D0-FCF4-4C5F-8103-5050AE1D6FBC}" srcOrd="0" destOrd="0" presId="urn:microsoft.com/office/officeart/2005/8/layout/matrix1"/>
    <dgm:cxn modelId="{2D120D97-86CA-49BC-A0DF-0AB47043E472}" type="presParOf" srcId="{A94C25B8-8D33-4E2F-8B2E-222A13552F74}" destId="{A17BDDDC-B6FD-4508-A539-23B630093F50}" srcOrd="1" destOrd="0" presId="urn:microsoft.com/office/officeart/2005/8/layout/matrix1"/>
    <dgm:cxn modelId="{4F282FF3-E429-44B3-9000-E2F4B3EF4063}" type="presParOf" srcId="{A94C25B8-8D33-4E2F-8B2E-222A13552F74}" destId="{575D2392-30F0-47E2-962A-F59B7EB48A3A}" srcOrd="2" destOrd="0" presId="urn:microsoft.com/office/officeart/2005/8/layout/matrix1"/>
    <dgm:cxn modelId="{E87F66A0-1330-499A-AA79-216B5B872E0A}" type="presParOf" srcId="{A94C25B8-8D33-4E2F-8B2E-222A13552F74}" destId="{7A30C978-C1DF-4503-AC60-AAED17317D8D}" srcOrd="3" destOrd="0" presId="urn:microsoft.com/office/officeart/2005/8/layout/matrix1"/>
    <dgm:cxn modelId="{292CCA7A-16CF-4754-8715-C1F579A8F8B7}" type="presParOf" srcId="{A94C25B8-8D33-4E2F-8B2E-222A13552F74}" destId="{049C1E93-41E9-409F-AA50-2C5E192099E6}" srcOrd="4" destOrd="0" presId="urn:microsoft.com/office/officeart/2005/8/layout/matrix1"/>
    <dgm:cxn modelId="{80A67C1F-9AAB-4937-B079-C039D794B3B4}" type="presParOf" srcId="{A94C25B8-8D33-4E2F-8B2E-222A13552F74}" destId="{7476028A-B5F3-42BA-8D5F-91CAA751B770}" srcOrd="5" destOrd="0" presId="urn:microsoft.com/office/officeart/2005/8/layout/matrix1"/>
    <dgm:cxn modelId="{D2792E20-42AA-461F-89FB-C5A006203A7D}" type="presParOf" srcId="{A94C25B8-8D33-4E2F-8B2E-222A13552F74}" destId="{708A36B8-4698-463A-B6AA-448B4F183939}" srcOrd="6" destOrd="0" presId="urn:microsoft.com/office/officeart/2005/8/layout/matrix1"/>
    <dgm:cxn modelId="{24C27D09-7F15-4BB3-96BF-B211DC1A10C6}" type="presParOf" srcId="{A94C25B8-8D33-4E2F-8B2E-222A13552F74}" destId="{5D794C92-7215-45B1-BD37-4B359C0F540F}" srcOrd="7" destOrd="0" presId="urn:microsoft.com/office/officeart/2005/8/layout/matrix1"/>
    <dgm:cxn modelId="{E72E0FAE-E8CD-45EA-8052-F5DB19113FE8}" type="presParOf" srcId="{9FD29FCC-E1AC-4F20-B280-44D4E2D68469}" destId="{3E8564D0-0457-451A-A71F-1700C9B8A9B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22B2B-D6A5-4248-8FE3-40E713E5BFD2}">
      <dsp:nvSpPr>
        <dsp:cNvPr id="0" name=""/>
        <dsp:cNvSpPr/>
      </dsp:nvSpPr>
      <dsp:spPr>
        <a:xfrm rot="16200000">
          <a:off x="-997066" y="2351335"/>
          <a:ext cx="2839982" cy="491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936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4000" kern="1200" dirty="0" smtClean="0"/>
            <a:t>zona 1</a:t>
          </a:r>
          <a:endParaRPr lang="es-PA" sz="4000" kern="1200" dirty="0"/>
        </a:p>
      </dsp:txBody>
      <dsp:txXfrm>
        <a:off x="-997066" y="2351335"/>
        <a:ext cx="2839982" cy="491544"/>
      </dsp:txXfrm>
    </dsp:sp>
    <dsp:sp modelId="{7BCE08C3-65F6-4C0B-A2E2-F6D0618A995D}">
      <dsp:nvSpPr>
        <dsp:cNvPr id="0" name=""/>
        <dsp:cNvSpPr/>
      </dsp:nvSpPr>
      <dsp:spPr>
        <a:xfrm>
          <a:off x="692268" y="814028"/>
          <a:ext cx="1746299" cy="3566160"/>
        </a:xfrm>
        <a:prstGeom prst="rect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336936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Arraiján</a:t>
          </a:r>
          <a:endParaRPr lang="es-PA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000" kern="1200" dirty="0" smtClean="0"/>
            <a:t>Atiende 23 centros educativos inclusivos</a:t>
          </a:r>
          <a:endParaRPr lang="es-PA" sz="2000" kern="1200" dirty="0"/>
        </a:p>
      </dsp:txBody>
      <dsp:txXfrm>
        <a:off x="692268" y="814028"/>
        <a:ext cx="1746299" cy="3566160"/>
      </dsp:txXfrm>
    </dsp:sp>
    <dsp:sp modelId="{6E176920-E41C-495E-A217-9F373AB4E176}">
      <dsp:nvSpPr>
        <dsp:cNvPr id="0" name=""/>
        <dsp:cNvSpPr/>
      </dsp:nvSpPr>
      <dsp:spPr>
        <a:xfrm>
          <a:off x="-128759" y="0"/>
          <a:ext cx="1624712" cy="10269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62409-497B-400C-B2E6-21B450E45E43}">
      <dsp:nvSpPr>
        <dsp:cNvPr id="0" name=""/>
        <dsp:cNvSpPr/>
      </dsp:nvSpPr>
      <dsp:spPr>
        <a:xfrm rot="16200000">
          <a:off x="1959347" y="2369110"/>
          <a:ext cx="3010873" cy="464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936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3200" kern="1200" dirty="0" smtClean="0"/>
            <a:t>zona 2</a:t>
          </a:r>
          <a:endParaRPr lang="es-PA" sz="3200" kern="1200" dirty="0"/>
        </a:p>
      </dsp:txBody>
      <dsp:txXfrm>
        <a:off x="1959347" y="2369110"/>
        <a:ext cx="3010873" cy="464476"/>
      </dsp:txXfrm>
    </dsp:sp>
    <dsp:sp modelId="{B497115B-FF4B-4A0D-AA55-D2B2BC775E9B}">
      <dsp:nvSpPr>
        <dsp:cNvPr id="0" name=""/>
        <dsp:cNvSpPr/>
      </dsp:nvSpPr>
      <dsp:spPr>
        <a:xfrm>
          <a:off x="3672415" y="720092"/>
          <a:ext cx="1902950" cy="3566160"/>
        </a:xfrm>
        <a:prstGeom prst="rect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336936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Chorrera</a:t>
          </a:r>
          <a:endParaRPr lang="es-PA" sz="24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100" kern="1200" dirty="0" smtClean="0"/>
            <a:t>Atiende 19 centros educativos  inclusivos</a:t>
          </a:r>
          <a:endParaRPr lang="es-PA" sz="2100" kern="1200" dirty="0"/>
        </a:p>
      </dsp:txBody>
      <dsp:txXfrm>
        <a:off x="3672415" y="720092"/>
        <a:ext cx="1902950" cy="3566160"/>
      </dsp:txXfrm>
    </dsp:sp>
    <dsp:sp modelId="{545ADDD7-A144-46C1-AB98-7AA111F4060D}">
      <dsp:nvSpPr>
        <dsp:cNvPr id="0" name=""/>
        <dsp:cNvSpPr/>
      </dsp:nvSpPr>
      <dsp:spPr>
        <a:xfrm>
          <a:off x="2797571" y="0"/>
          <a:ext cx="1447844" cy="10354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7739C-2E49-45E6-A9C7-726A91DC7EE0}">
      <dsp:nvSpPr>
        <dsp:cNvPr id="0" name=""/>
        <dsp:cNvSpPr/>
      </dsp:nvSpPr>
      <dsp:spPr>
        <a:xfrm rot="16200000">
          <a:off x="4825601" y="2419621"/>
          <a:ext cx="3566160" cy="38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936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900" kern="1200" dirty="0" smtClean="0"/>
            <a:t>Zona 3</a:t>
          </a:r>
          <a:endParaRPr lang="es-PA" sz="2900" kern="1200" dirty="0"/>
        </a:p>
      </dsp:txBody>
      <dsp:txXfrm>
        <a:off x="4825601" y="2419621"/>
        <a:ext cx="3566160" cy="382037"/>
      </dsp:txXfrm>
    </dsp:sp>
    <dsp:sp modelId="{86631A45-EB95-48D3-A6AD-7B6CFC322599}">
      <dsp:nvSpPr>
        <dsp:cNvPr id="0" name=""/>
        <dsp:cNvSpPr/>
      </dsp:nvSpPr>
      <dsp:spPr>
        <a:xfrm>
          <a:off x="6799700" y="827559"/>
          <a:ext cx="1902950" cy="3566160"/>
        </a:xfrm>
        <a:prstGeom prst="rect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336936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Capira, Chame, San Carlos </a:t>
          </a:r>
          <a:r>
            <a:rPr lang="es-PA" sz="2100" kern="1200" dirty="0" smtClean="0"/>
            <a:t>atiende 10 centros educativos inclusivos</a:t>
          </a:r>
          <a:endParaRPr lang="es-PA" sz="2100" kern="1200" dirty="0"/>
        </a:p>
      </dsp:txBody>
      <dsp:txXfrm>
        <a:off x="6799700" y="827559"/>
        <a:ext cx="1902950" cy="3566160"/>
      </dsp:txXfrm>
    </dsp:sp>
    <dsp:sp modelId="{B8998015-F9D9-4F83-A129-453790BDBB78}">
      <dsp:nvSpPr>
        <dsp:cNvPr id="0" name=""/>
        <dsp:cNvSpPr/>
      </dsp:nvSpPr>
      <dsp:spPr>
        <a:xfrm>
          <a:off x="6110341" y="0"/>
          <a:ext cx="1495270" cy="105405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DFF4A-BFE5-4AE5-AD35-C172C1DEEBC2}">
      <dsp:nvSpPr>
        <dsp:cNvPr id="0" name=""/>
        <dsp:cNvSpPr/>
      </dsp:nvSpPr>
      <dsp:spPr>
        <a:xfrm>
          <a:off x="438748" y="0"/>
          <a:ext cx="8676456" cy="2025318"/>
        </a:xfrm>
        <a:prstGeom prst="roundRect">
          <a:avLst>
            <a:gd name="adj" fmla="val 10000"/>
          </a:avLst>
        </a:prstGeom>
        <a:solidFill>
          <a:schemeClr val="accent3"/>
        </a:solidFill>
        <a:ln w="20000" cap="flat" cmpd="sng" algn="ctr">
          <a:solidFill>
            <a:schemeClr val="l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bg1">
                  <a:lumMod val="95000"/>
                </a:schemeClr>
              </a:solidFill>
            </a:rPr>
            <a:t>                                    DISTRITO DE CAPIRA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bg1">
                  <a:lumMod val="95000"/>
                </a:schemeClr>
              </a:solidFill>
            </a:rPr>
            <a:t>                                      * C.E.B.G. AUGUSTO SAMUEL BOYD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bg1">
                  <a:lumMod val="95000"/>
                </a:schemeClr>
              </a:solidFill>
            </a:rPr>
            <a:t>                                      * C.E.B.G. I.P.T.CAPIRA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bg1">
                  <a:lumMod val="95000"/>
                </a:schemeClr>
              </a:solidFill>
            </a:rPr>
            <a:t>                                      *  C.E.B.G. LIDICE</a:t>
          </a:r>
          <a:endParaRPr lang="es-ES" sz="19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376571" y="0"/>
        <a:ext cx="6738632" cy="2025318"/>
      </dsp:txXfrm>
    </dsp:sp>
    <dsp:sp modelId="{CF815500-2DF5-40AF-BB14-1280FC779B0B}">
      <dsp:nvSpPr>
        <dsp:cNvPr id="0" name=""/>
        <dsp:cNvSpPr/>
      </dsp:nvSpPr>
      <dsp:spPr>
        <a:xfrm>
          <a:off x="523887" y="0"/>
          <a:ext cx="3895346" cy="19323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47722-2D5B-46FE-B733-B572AB6AA997}">
      <dsp:nvSpPr>
        <dsp:cNvPr id="0" name=""/>
        <dsp:cNvSpPr/>
      </dsp:nvSpPr>
      <dsp:spPr>
        <a:xfrm>
          <a:off x="464946" y="2227849"/>
          <a:ext cx="8676456" cy="2025318"/>
        </a:xfrm>
        <a:prstGeom prst="roundRect">
          <a:avLst>
            <a:gd name="adj" fmla="val 10000"/>
          </a:avLst>
        </a:prstGeom>
        <a:solidFill>
          <a:schemeClr val="accent3"/>
        </a:solidFill>
        <a:ln w="20000" cap="flat" cmpd="sng" algn="ctr">
          <a:solidFill>
            <a:schemeClr val="l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DISTRITO DE CHAME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* C.E.B.G.RAFAEL MADURO     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* C.E.B.G. COLONCITO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* COLEGIO HARMODIO ARIAS MADRID</a:t>
          </a:r>
          <a:endParaRPr lang="es-ES" sz="1900" kern="1200" dirty="0"/>
        </a:p>
      </dsp:txBody>
      <dsp:txXfrm>
        <a:off x="2402769" y="2227849"/>
        <a:ext cx="6738632" cy="2025318"/>
      </dsp:txXfrm>
    </dsp:sp>
    <dsp:sp modelId="{99D5BC4A-9FE3-4C37-8F14-87ACA1F05663}">
      <dsp:nvSpPr>
        <dsp:cNvPr id="0" name=""/>
        <dsp:cNvSpPr/>
      </dsp:nvSpPr>
      <dsp:spPr>
        <a:xfrm>
          <a:off x="457863" y="2351807"/>
          <a:ext cx="4000141" cy="1775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95DDE-ACF8-43A3-ABEC-6919D33FCF8D}">
      <dsp:nvSpPr>
        <dsp:cNvPr id="0" name=""/>
        <dsp:cNvSpPr/>
      </dsp:nvSpPr>
      <dsp:spPr>
        <a:xfrm>
          <a:off x="161934" y="4455699"/>
          <a:ext cx="8676456" cy="2025318"/>
        </a:xfrm>
        <a:prstGeom prst="roundRect">
          <a:avLst>
            <a:gd name="adj" fmla="val 10000"/>
          </a:avLst>
        </a:prstGeom>
        <a:solidFill>
          <a:schemeClr val="accent3">
            <a:tint val="9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shade val="70000"/>
              <a:satMod val="105000"/>
            </a:schemeClr>
          </a:contourClr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  DISTRITO DE SAN CARLOS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       * C.E.B.G. SAN JOSE  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       * C.E.B.G.RODEO VIEJO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       * C.E.B.G. MANUEL BENIGNO HIGUERO H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                                           *  C.E.B.G. LAS UVAS    </a:t>
          </a:r>
          <a:endParaRPr lang="es-ES" sz="1900" kern="1200" dirty="0"/>
        </a:p>
      </dsp:txBody>
      <dsp:txXfrm>
        <a:off x="2099757" y="4455699"/>
        <a:ext cx="6738632" cy="2025318"/>
      </dsp:txXfrm>
    </dsp:sp>
    <dsp:sp modelId="{5AACDC45-0467-4E3E-8CCA-2DD88EBAA78D}">
      <dsp:nvSpPr>
        <dsp:cNvPr id="0" name=""/>
        <dsp:cNvSpPr/>
      </dsp:nvSpPr>
      <dsp:spPr>
        <a:xfrm>
          <a:off x="467542" y="4608813"/>
          <a:ext cx="3955943" cy="17894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CB2F6-60D9-4265-BBA5-21B30460F2CB}">
      <dsp:nvSpPr>
        <dsp:cNvPr id="0" name=""/>
        <dsp:cNvSpPr/>
      </dsp:nvSpPr>
      <dsp:spPr>
        <a:xfrm>
          <a:off x="95345" y="447925"/>
          <a:ext cx="1726571" cy="877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Detecta la NEE</a:t>
          </a:r>
          <a:endParaRPr lang="es-ES" sz="1800" kern="1200" dirty="0"/>
        </a:p>
      </dsp:txBody>
      <dsp:txXfrm>
        <a:off x="115547" y="468127"/>
        <a:ext cx="1686167" cy="649326"/>
      </dsp:txXfrm>
    </dsp:sp>
    <dsp:sp modelId="{01A8C449-9D2D-4CE3-A5FF-1AA2E8001266}">
      <dsp:nvSpPr>
        <dsp:cNvPr id="0" name=""/>
        <dsp:cNvSpPr/>
      </dsp:nvSpPr>
      <dsp:spPr>
        <a:xfrm>
          <a:off x="980023" y="666302"/>
          <a:ext cx="1995821" cy="1995821"/>
        </a:xfrm>
        <a:prstGeom prst="leftCircularArrow">
          <a:avLst>
            <a:gd name="adj1" fmla="val 2849"/>
            <a:gd name="adj2" fmla="val 348063"/>
            <a:gd name="adj3" fmla="val 3788182"/>
            <a:gd name="adj4" fmla="val 10689098"/>
            <a:gd name="adj5" fmla="val 33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50960-EFD5-448C-B39E-9F2F25E8FD8C}">
      <dsp:nvSpPr>
        <dsp:cNvPr id="0" name=""/>
        <dsp:cNvSpPr/>
      </dsp:nvSpPr>
      <dsp:spPr>
        <a:xfrm>
          <a:off x="462327" y="1110649"/>
          <a:ext cx="1537282" cy="611326"/>
        </a:xfrm>
        <a:prstGeom prst="roundRect">
          <a:avLst>
            <a:gd name="adj" fmla="val 10000"/>
          </a:avLst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Docente Regular</a:t>
          </a:r>
          <a:endParaRPr lang="es-ES" sz="2000" kern="1200" dirty="0"/>
        </a:p>
      </dsp:txBody>
      <dsp:txXfrm>
        <a:off x="480232" y="1128554"/>
        <a:ext cx="1501472" cy="575516"/>
      </dsp:txXfrm>
    </dsp:sp>
    <dsp:sp modelId="{9077BC85-4732-4EA8-B216-AB25EF6F7711}">
      <dsp:nvSpPr>
        <dsp:cNvPr id="0" name=""/>
        <dsp:cNvSpPr/>
      </dsp:nvSpPr>
      <dsp:spPr>
        <a:xfrm>
          <a:off x="2182140" y="874092"/>
          <a:ext cx="1729442" cy="11776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Analiza la situación</a:t>
          </a:r>
          <a:r>
            <a:rPr lang="es-ES" sz="1400" kern="1200" dirty="0" smtClean="0"/>
            <a:t>.</a:t>
          </a:r>
          <a:endParaRPr lang="es-ES" sz="1400" kern="1200" dirty="0"/>
        </a:p>
      </dsp:txBody>
      <dsp:txXfrm>
        <a:off x="2209241" y="1153543"/>
        <a:ext cx="1675240" cy="871079"/>
      </dsp:txXfrm>
    </dsp:sp>
    <dsp:sp modelId="{7CA5026E-1683-4728-84D4-EC7927E5BB13}">
      <dsp:nvSpPr>
        <dsp:cNvPr id="0" name=""/>
        <dsp:cNvSpPr/>
      </dsp:nvSpPr>
      <dsp:spPr>
        <a:xfrm>
          <a:off x="3114224" y="64278"/>
          <a:ext cx="1954535" cy="1954535"/>
        </a:xfrm>
        <a:prstGeom prst="circularArrow">
          <a:avLst>
            <a:gd name="adj1" fmla="val 2909"/>
            <a:gd name="adj2" fmla="val 355916"/>
            <a:gd name="adj3" fmla="val 20050636"/>
            <a:gd name="adj4" fmla="val 13157573"/>
            <a:gd name="adj5" fmla="val 339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5431E-4A2F-45A8-8E3B-DA8125747C76}">
      <dsp:nvSpPr>
        <dsp:cNvPr id="0" name=""/>
        <dsp:cNvSpPr/>
      </dsp:nvSpPr>
      <dsp:spPr>
        <a:xfrm>
          <a:off x="2614193" y="461663"/>
          <a:ext cx="1537282" cy="611326"/>
        </a:xfrm>
        <a:prstGeom prst="roundRect">
          <a:avLst>
            <a:gd name="adj" fmla="val 10000"/>
          </a:avLst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Director del plantel</a:t>
          </a:r>
          <a:endParaRPr lang="es-ES" sz="2000" kern="1200" dirty="0"/>
        </a:p>
      </dsp:txBody>
      <dsp:txXfrm>
        <a:off x="2632098" y="479568"/>
        <a:ext cx="1501472" cy="575516"/>
      </dsp:txXfrm>
    </dsp:sp>
    <dsp:sp modelId="{71F85589-0AE3-4445-8895-8BE7CBC5BBA9}">
      <dsp:nvSpPr>
        <dsp:cNvPr id="0" name=""/>
        <dsp:cNvSpPr/>
      </dsp:nvSpPr>
      <dsp:spPr>
        <a:xfrm>
          <a:off x="4270371" y="751135"/>
          <a:ext cx="1729442" cy="2003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Aplica evaluación según los resultados canaliza al equipo SAE</a:t>
          </a:r>
          <a:endParaRPr lang="es-ES" sz="16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500" kern="1200" dirty="0"/>
        </a:p>
      </dsp:txBody>
      <dsp:txXfrm>
        <a:off x="4316483" y="797247"/>
        <a:ext cx="1637218" cy="1482148"/>
      </dsp:txXfrm>
    </dsp:sp>
    <dsp:sp modelId="{87435E7E-87B7-4CEE-88AD-5F528BA24CDB}">
      <dsp:nvSpPr>
        <dsp:cNvPr id="0" name=""/>
        <dsp:cNvSpPr/>
      </dsp:nvSpPr>
      <dsp:spPr>
        <a:xfrm>
          <a:off x="5278611" y="1344515"/>
          <a:ext cx="1979054" cy="1979054"/>
        </a:xfrm>
        <a:prstGeom prst="leftCircularArrow">
          <a:avLst>
            <a:gd name="adj1" fmla="val 2873"/>
            <a:gd name="adj2" fmla="val 351210"/>
            <a:gd name="adj3" fmla="val 2671358"/>
            <a:gd name="adj4" fmla="val 9569127"/>
            <a:gd name="adj5" fmla="val 3352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38B95-93B3-4133-8B1D-5C73DB9922EC}">
      <dsp:nvSpPr>
        <dsp:cNvPr id="0" name=""/>
        <dsp:cNvSpPr/>
      </dsp:nvSpPr>
      <dsp:spPr>
        <a:xfrm>
          <a:off x="4630410" y="2047906"/>
          <a:ext cx="1537282" cy="611326"/>
        </a:xfrm>
        <a:prstGeom prst="roundRect">
          <a:avLst>
            <a:gd name="adj" fmla="val 10000"/>
          </a:avLst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Docente Especial</a:t>
          </a:r>
          <a:endParaRPr lang="es-ES" sz="2000" kern="1200" dirty="0"/>
        </a:p>
      </dsp:txBody>
      <dsp:txXfrm>
        <a:off x="4648315" y="2065811"/>
        <a:ext cx="1501472" cy="575516"/>
      </dsp:txXfrm>
    </dsp:sp>
    <dsp:sp modelId="{CC4FE97E-3395-44ED-8970-C4E252E7B526}">
      <dsp:nvSpPr>
        <dsp:cNvPr id="0" name=""/>
        <dsp:cNvSpPr/>
      </dsp:nvSpPr>
      <dsp:spPr>
        <a:xfrm>
          <a:off x="6502629" y="1181744"/>
          <a:ext cx="1729442" cy="14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Atiende y orienta  sobre las acciones  a seguir.</a:t>
          </a:r>
          <a:endParaRPr lang="es-ES" sz="1800" kern="1200" dirty="0"/>
        </a:p>
      </dsp:txBody>
      <dsp:txXfrm>
        <a:off x="6535455" y="1520234"/>
        <a:ext cx="1663790" cy="1055113"/>
      </dsp:txXfrm>
    </dsp:sp>
    <dsp:sp modelId="{7974FA71-5EE5-493B-AFA9-9BFC7A6500ED}">
      <dsp:nvSpPr>
        <dsp:cNvPr id="0" name=""/>
        <dsp:cNvSpPr/>
      </dsp:nvSpPr>
      <dsp:spPr>
        <a:xfrm>
          <a:off x="6966955" y="2261866"/>
          <a:ext cx="1537282" cy="611326"/>
        </a:xfrm>
        <a:prstGeom prst="roundRect">
          <a:avLst>
            <a:gd name="adj" fmla="val 10000"/>
          </a:avLst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Dificultad del aprendizaje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84860" y="2279771"/>
        <a:ext cx="1501472" cy="575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BE5E2-C821-4865-80A3-A7672449EC5A}">
      <dsp:nvSpPr>
        <dsp:cNvPr id="0" name=""/>
        <dsp:cNvSpPr/>
      </dsp:nvSpPr>
      <dsp:spPr>
        <a:xfrm>
          <a:off x="0" y="0"/>
          <a:ext cx="8504238" cy="4572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400" kern="1200" dirty="0" smtClean="0"/>
            <a:t>AUTOESTIMA</a:t>
          </a:r>
          <a:endParaRPr lang="es-PA" sz="2400" kern="1200" dirty="0"/>
        </a:p>
      </dsp:txBody>
      <dsp:txXfrm>
        <a:off x="0" y="0"/>
        <a:ext cx="8504238" cy="1371600"/>
      </dsp:txXfrm>
    </dsp:sp>
    <dsp:sp modelId="{58327C39-A4BF-4289-99E3-E756F4BE2D5D}">
      <dsp:nvSpPr>
        <dsp:cNvPr id="0" name=""/>
        <dsp:cNvSpPr/>
      </dsp:nvSpPr>
      <dsp:spPr>
        <a:xfrm>
          <a:off x="957985" y="1325761"/>
          <a:ext cx="6803390" cy="528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800" kern="1200" dirty="0" smtClean="0"/>
            <a:t>Concepto de autoestima</a:t>
          </a:r>
          <a:endParaRPr lang="es-PA" sz="1800" kern="1200" dirty="0"/>
        </a:p>
      </dsp:txBody>
      <dsp:txXfrm>
        <a:off x="973476" y="1341252"/>
        <a:ext cx="6772408" cy="497934"/>
      </dsp:txXfrm>
    </dsp:sp>
    <dsp:sp modelId="{7DB11E0E-FF80-4F81-B108-75A60C0216A5}">
      <dsp:nvSpPr>
        <dsp:cNvPr id="0" name=""/>
        <dsp:cNvSpPr/>
      </dsp:nvSpPr>
      <dsp:spPr>
        <a:xfrm>
          <a:off x="957985" y="1973833"/>
          <a:ext cx="6803390" cy="5289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600" kern="1200" dirty="0" smtClean="0"/>
            <a:t>Características que definen la estima  alta y baja.</a:t>
          </a:r>
          <a:endParaRPr lang="es-PA" sz="1600" kern="1200" dirty="0"/>
        </a:p>
      </dsp:txBody>
      <dsp:txXfrm>
        <a:off x="973476" y="1989324"/>
        <a:ext cx="6772408" cy="497934"/>
      </dsp:txXfrm>
    </dsp:sp>
    <dsp:sp modelId="{D2512971-7923-46B9-9FDA-1F0A4635783C}">
      <dsp:nvSpPr>
        <dsp:cNvPr id="0" name=""/>
        <dsp:cNvSpPr/>
      </dsp:nvSpPr>
      <dsp:spPr>
        <a:xfrm>
          <a:off x="850423" y="2593041"/>
          <a:ext cx="6803390" cy="528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dirty="0" smtClean="0"/>
            <a:t>Como desarrollar una alta autoestima en los niños y niñas.</a:t>
          </a:r>
          <a:endParaRPr lang="es-PA" sz="2000" kern="1200" dirty="0"/>
        </a:p>
      </dsp:txBody>
      <dsp:txXfrm>
        <a:off x="865914" y="2608532"/>
        <a:ext cx="6772408" cy="497934"/>
      </dsp:txXfrm>
    </dsp:sp>
    <dsp:sp modelId="{B025B3BC-FCCE-4813-B3DB-F949ADE89A10}">
      <dsp:nvSpPr>
        <dsp:cNvPr id="0" name=""/>
        <dsp:cNvSpPr/>
      </dsp:nvSpPr>
      <dsp:spPr>
        <a:xfrm>
          <a:off x="886005" y="3197969"/>
          <a:ext cx="6803390" cy="528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600" kern="1200" dirty="0" smtClean="0"/>
            <a:t>Pensamientos para desarrollar la Autoestima. </a:t>
          </a:r>
          <a:endParaRPr lang="es-PA" sz="1100" kern="1200" dirty="0"/>
        </a:p>
      </dsp:txBody>
      <dsp:txXfrm>
        <a:off x="901496" y="3213460"/>
        <a:ext cx="6772408" cy="497934"/>
      </dsp:txXfrm>
    </dsp:sp>
    <dsp:sp modelId="{4D484D02-E6ED-43C6-9548-0C5EFDB16793}">
      <dsp:nvSpPr>
        <dsp:cNvPr id="0" name=""/>
        <dsp:cNvSpPr/>
      </dsp:nvSpPr>
      <dsp:spPr>
        <a:xfrm>
          <a:off x="850423" y="3813618"/>
          <a:ext cx="6803390" cy="5289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smtClean="0"/>
            <a:t>Dinámicas de  Autoestima.</a:t>
          </a:r>
          <a:endParaRPr lang="es-PA" sz="2000" kern="1200" dirty="0"/>
        </a:p>
      </dsp:txBody>
      <dsp:txXfrm>
        <a:off x="865914" y="3829109"/>
        <a:ext cx="6772408" cy="4979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8FC91-AB73-4727-A75B-9675A8D092F7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61069-D65A-4B94-8745-BD4FD0A8951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356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</a:t>
            </a:fld>
            <a:endParaRPr lang="es-MX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17</a:t>
            </a:fld>
            <a:endParaRPr lang="es-MX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18</a:t>
            </a:fld>
            <a:endParaRPr lang="es-MX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19</a:t>
            </a:fld>
            <a:endParaRPr lang="es-MX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20</a:t>
            </a:fld>
            <a:endParaRPr lang="es-MX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21</a:t>
            </a:fld>
            <a:endParaRPr lang="es-MX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22</a:t>
            </a:fld>
            <a:endParaRPr lang="es-MX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3142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7</a:t>
            </a:fld>
            <a:endParaRPr lang="es-MX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8</a:t>
            </a:fld>
            <a:endParaRPr lang="es-MX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39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F406F-A679-426C-B122-BA17A82E1D77}" type="slidenum">
              <a:rPr lang="es-PA" smtClean="0"/>
              <a:pPr/>
              <a:t>13</a:t>
            </a:fld>
            <a:endParaRPr lang="es-P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F406F-A679-426C-B122-BA17A82E1D77}" type="slidenum">
              <a:rPr lang="es-PA" smtClean="0"/>
              <a:pPr/>
              <a:t>14</a:t>
            </a:fld>
            <a:endParaRPr lang="es-PA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15</a:t>
            </a:fld>
            <a:endParaRPr lang="es-MX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1069-D65A-4B94-8745-BD4FD0A89516}" type="slidenum">
              <a:rPr lang="es-MX" smtClean="0"/>
              <a:pPr/>
              <a:t>16</a:t>
            </a:fld>
            <a:endParaRPr lang="es-MX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MX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7919AF-6647-4503-8428-BB8781B3ED0A}" type="datetimeFigureOut">
              <a:rPr lang="es-MX" smtClean="0"/>
              <a:pPr/>
              <a:t>07/11/2012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D4190A2-CC46-43FA-B786-5D9E562D441C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967880"/>
          </a:xfrm>
        </p:spPr>
        <p:txBody>
          <a:bodyPr>
            <a:normAutofit fontScale="90000"/>
          </a:bodyPr>
          <a:lstStyle/>
          <a:p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3100" dirty="0" smtClean="0"/>
              <a:t>S.A.E </a:t>
            </a:r>
            <a:br>
              <a:rPr lang="es-ES" sz="3100" dirty="0" smtClean="0"/>
            </a:br>
            <a:r>
              <a:rPr lang="es-ES" sz="3100" dirty="0" smtClean="0"/>
              <a:t>Panamá Oeste</a:t>
            </a:r>
            <a:endParaRPr lang="es-MX" sz="31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2448272" cy="93610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 descr="m22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21687"/>
            <a:ext cx="7344816" cy="236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131840" y="2636912"/>
            <a:ext cx="2720617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TE SALUDA</a:t>
            </a:r>
          </a:p>
        </p:txBody>
      </p:sp>
    </p:spTree>
    <p:extLst>
      <p:ext uri="{BB962C8B-B14F-4D97-AF65-F5344CB8AC3E}">
        <p14:creationId xmlns:p14="http://schemas.microsoft.com/office/powerpoint/2010/main" val="42264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INTERVENCION CON LOS PADRES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PA" sz="2800" dirty="0" smtClean="0">
                <a:solidFill>
                  <a:schemeClr val="tx2"/>
                </a:solidFill>
              </a:rPr>
              <a:t>Entrevista </a:t>
            </a:r>
            <a:r>
              <a:rPr lang="es-PA" sz="2800" dirty="0">
                <a:solidFill>
                  <a:schemeClr val="tx2"/>
                </a:solidFill>
              </a:rPr>
              <a:t>con padres de los alumnos con N.E.E</a:t>
            </a:r>
            <a:r>
              <a:rPr lang="es-PA" sz="2800" dirty="0" smtClean="0">
                <a:solidFill>
                  <a:schemeClr val="tx2"/>
                </a:solidFill>
              </a:rPr>
              <a:t>.,  </a:t>
            </a:r>
            <a:r>
              <a:rPr lang="es-PA" sz="2800" dirty="0">
                <a:solidFill>
                  <a:schemeClr val="tx2"/>
                </a:solidFill>
              </a:rPr>
              <a:t>para obtener la información escolar y personal </a:t>
            </a:r>
            <a:r>
              <a:rPr lang="es-PA" sz="2800" dirty="0" smtClean="0">
                <a:solidFill>
                  <a:schemeClr val="tx2"/>
                </a:solidFill>
              </a:rPr>
              <a:t>necesaria  </a:t>
            </a:r>
            <a:r>
              <a:rPr lang="es-PA" sz="2800" dirty="0">
                <a:solidFill>
                  <a:schemeClr val="tx2"/>
                </a:solidFill>
              </a:rPr>
              <a:t>a fin de aplicar  los ajustes pertinentes</a:t>
            </a:r>
            <a:r>
              <a:rPr lang="es-PA" sz="2800" dirty="0" smtClean="0">
                <a:solidFill>
                  <a:schemeClr val="tx2"/>
                </a:solidFill>
              </a:rPr>
              <a:t>.</a:t>
            </a:r>
          </a:p>
          <a:p>
            <a:pPr lvl="0"/>
            <a:r>
              <a:rPr lang="es-PA" sz="2800" dirty="0" smtClean="0">
                <a:solidFill>
                  <a:schemeClr val="tx2"/>
                </a:solidFill>
              </a:rPr>
              <a:t>Se convoca al padre de familia a participar de las  charlas periódicas con el equipo. </a:t>
            </a:r>
          </a:p>
          <a:p>
            <a:pPr lvl="0"/>
            <a:r>
              <a:rPr lang="es-PA" sz="2800" dirty="0" smtClean="0">
                <a:solidFill>
                  <a:schemeClr val="tx2"/>
                </a:solidFill>
              </a:rPr>
              <a:t>Establecer canales de comunicación,  consulta y apoyo a los padres, madres acudientes y o tutores orientando su participación y compromiso con el proceso educativo.</a:t>
            </a:r>
          </a:p>
          <a:p>
            <a:pPr lvl="0"/>
            <a:r>
              <a:rPr lang="es-PA" sz="2800" dirty="0" smtClean="0">
                <a:solidFill>
                  <a:schemeClr val="tx2"/>
                </a:solidFill>
              </a:rPr>
              <a:t>Apoyar al padre a enfrentar los sentimientos de frustración, cuando reciben la noticia de que su hijo presenta una necesidad educativa especial y / o discapacidad. </a:t>
            </a:r>
          </a:p>
        </p:txBody>
      </p:sp>
    </p:spTree>
    <p:extLst>
      <p:ext uri="{BB962C8B-B14F-4D97-AF65-F5344CB8AC3E}">
        <p14:creationId xmlns:p14="http://schemas.microsoft.com/office/powerpoint/2010/main" val="21464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INTERVENCION CON LOS DOCENTES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s-PA" sz="3200" dirty="0" smtClean="0">
                <a:solidFill>
                  <a:srgbClr val="6241ED"/>
                </a:solidFill>
              </a:rPr>
              <a:t> </a:t>
            </a:r>
            <a:r>
              <a:rPr lang="es-PA" sz="2000" dirty="0" smtClean="0"/>
              <a:t>Orientando </a:t>
            </a:r>
            <a:r>
              <a:rPr lang="es-PA" sz="2000" dirty="0"/>
              <a:t>al cuerpo docente  sobre las adecuaciones a realizar según  la necesidad de cada </a:t>
            </a:r>
            <a:r>
              <a:rPr lang="es-PA" sz="2000" dirty="0" smtClean="0"/>
              <a:t>estudiante:</a:t>
            </a:r>
          </a:p>
          <a:p>
            <a:pPr algn="just"/>
            <a:r>
              <a:rPr lang="es-PA" sz="2000" dirty="0" smtClean="0"/>
              <a:t>Sentar al alumno cerca al tablero.</a:t>
            </a:r>
          </a:p>
          <a:p>
            <a:pPr algn="just"/>
            <a:r>
              <a:rPr lang="es-PA" sz="2000" dirty="0" smtClean="0"/>
              <a:t>Permitir el uso de recursos.</a:t>
            </a:r>
          </a:p>
          <a:p>
            <a:pPr algn="just"/>
            <a:r>
              <a:rPr lang="es-PA" sz="2000" dirty="0" smtClean="0"/>
              <a:t>Permitir al estudiante grabar las lecciones con el </a:t>
            </a:r>
          </a:p>
          <a:p>
            <a:pPr marL="0" indent="0" algn="just">
              <a:buNone/>
            </a:pPr>
            <a:r>
              <a:rPr lang="es-PA" sz="2000" dirty="0"/>
              <a:t> </a:t>
            </a:r>
            <a:r>
              <a:rPr lang="es-PA" sz="2000" dirty="0" smtClean="0"/>
              <a:t>  fin de facilitar el aprendizaje.</a:t>
            </a:r>
          </a:p>
          <a:p>
            <a:pPr algn="just"/>
            <a:r>
              <a:rPr lang="es-PA" sz="2000" dirty="0" smtClean="0"/>
              <a:t>Para el aprendizaje de la lectoescritura:</a:t>
            </a:r>
          </a:p>
          <a:p>
            <a:pPr marL="0" indent="0" algn="just">
              <a:buNone/>
            </a:pPr>
            <a:r>
              <a:rPr lang="es-PA" sz="2000" dirty="0"/>
              <a:t> </a:t>
            </a:r>
            <a:r>
              <a:rPr lang="es-PA" sz="2000" dirty="0" smtClean="0"/>
              <a:t>    usar </a:t>
            </a:r>
            <a:r>
              <a:rPr lang="es-PA" sz="2000" smtClean="0"/>
              <a:t>macrotipos</a:t>
            </a:r>
            <a:r>
              <a:rPr lang="es-PA" sz="2000" dirty="0" smtClean="0"/>
              <a:t> </a:t>
            </a:r>
            <a:r>
              <a:rPr lang="es-PA" sz="2000" dirty="0" smtClean="0"/>
              <a:t>según su percepción</a:t>
            </a:r>
          </a:p>
          <a:p>
            <a:pPr marL="0" indent="0" algn="just">
              <a:buNone/>
            </a:pPr>
            <a:r>
              <a:rPr lang="es-PA" sz="2000" dirty="0" smtClean="0"/>
              <a:t>     y nivel de funcionalidad.</a:t>
            </a:r>
            <a:endParaRPr lang="es-PA" sz="2000" dirty="0"/>
          </a:p>
          <a:p>
            <a:pPr algn="just"/>
            <a:r>
              <a:rPr lang="es-PA" sz="2000" dirty="0" smtClean="0"/>
              <a:t>Para el aprendizaje de las matemáticas:</a:t>
            </a:r>
          </a:p>
          <a:p>
            <a:pPr marL="0" indent="0" algn="just">
              <a:buNone/>
            </a:pPr>
            <a:r>
              <a:rPr lang="es-PA" sz="2000" dirty="0"/>
              <a:t> </a:t>
            </a:r>
            <a:r>
              <a:rPr lang="es-PA" sz="2000" dirty="0" smtClean="0"/>
              <a:t>    es importante el uso de material </a:t>
            </a:r>
          </a:p>
          <a:p>
            <a:pPr marL="0" indent="0" algn="just">
              <a:buNone/>
            </a:pPr>
            <a:r>
              <a:rPr lang="es-PA" sz="2000" dirty="0"/>
              <a:t> </a:t>
            </a:r>
            <a:r>
              <a:rPr lang="es-PA" sz="2000" dirty="0" smtClean="0"/>
              <a:t>    concreto.</a:t>
            </a:r>
            <a:endParaRPr lang="es-PA" sz="2000" dirty="0"/>
          </a:p>
        </p:txBody>
      </p:sp>
    </p:spTree>
    <p:extLst>
      <p:ext uri="{BB962C8B-B14F-4D97-AF65-F5344CB8AC3E}">
        <p14:creationId xmlns:p14="http://schemas.microsoft.com/office/powerpoint/2010/main" val="22142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/>
              <a:t>INTERVENCION CON LOS DOCENTES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A" dirty="0" smtClean="0"/>
              <a:t>Para el aprendizaje de las ciencias sociales: se pueden utilizar los recorridos por las escuelas y la comunidad, las excursiones con fines pedagógicos, la dramatización de situaciones en el aula, las maquetas entre otras.</a:t>
            </a:r>
          </a:p>
          <a:p>
            <a:pPr marL="0" indent="0">
              <a:buNone/>
            </a:pPr>
            <a:endParaRPr lang="es-PA" dirty="0"/>
          </a:p>
        </p:txBody>
      </p:sp>
      <p:pic>
        <p:nvPicPr>
          <p:cNvPr id="5" name="Picture 3" descr="F:\fotos\DSC00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8"/>
          <a:stretch/>
        </p:blipFill>
        <p:spPr bwMode="auto">
          <a:xfrm>
            <a:off x="4211961" y="3356992"/>
            <a:ext cx="475252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0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PROGRAMAS</a:t>
            </a:r>
            <a:r>
              <a:rPr lang="es-MX" sz="2800" b="1" dirty="0" smtClean="0">
                <a:solidFill>
                  <a:srgbClr val="002060"/>
                </a:solidFill>
              </a:rPr>
              <a:t> </a:t>
            </a:r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ESTAMOS DESARROLLANDO</a:t>
            </a:r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503920" cy="4572000"/>
          </a:xfrm>
          <a:noFill/>
          <a:ln>
            <a:noFill/>
          </a:ln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555776" y="1340768"/>
            <a:ext cx="4032448" cy="50405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 smtClean="0">
                <a:solidFill>
                  <a:srgbClr val="002060"/>
                </a:solidFill>
              </a:rPr>
              <a:t>SAE  PANAMA OESTE</a:t>
            </a:r>
            <a:endParaRPr lang="es-ES" sz="2800" b="1" i="1" dirty="0">
              <a:solidFill>
                <a:srgbClr val="00206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79512" y="2132856"/>
            <a:ext cx="1440160" cy="7200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Supervisores de Zona y Directores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123728" y="2132856"/>
            <a:ext cx="122413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Maestros Regulares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707904" y="2132856"/>
            <a:ext cx="1296144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Maestros Especiales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64088" y="2132856"/>
            <a:ext cx="1296144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Padres  de Familia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020272" y="2132856"/>
            <a:ext cx="194421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Entidades Gubernamentales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0" name="19 Recortar rectángulo de esquina diagonal"/>
          <p:cNvSpPr/>
          <p:nvPr/>
        </p:nvSpPr>
        <p:spPr>
          <a:xfrm>
            <a:off x="179512" y="3284984"/>
            <a:ext cx="1224136" cy="2160240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Rol del        equipo </a:t>
            </a:r>
          </a:p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 Pase Social</a:t>
            </a:r>
          </a:p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Derechos y Deberes del docente especial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1" name="20 Recortar rectángulo de esquina diagonal"/>
          <p:cNvSpPr/>
          <p:nvPr/>
        </p:nvSpPr>
        <p:spPr>
          <a:xfrm>
            <a:off x="1763688" y="3429000"/>
            <a:ext cx="1440160" cy="1440160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Jornadas pedagógicas  en diferentes centros educativos 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2" name="21 Recortar rectángulo de esquina diagonal"/>
          <p:cNvSpPr/>
          <p:nvPr/>
        </p:nvSpPr>
        <p:spPr>
          <a:xfrm>
            <a:off x="3491880" y="3212976"/>
            <a:ext cx="1440160" cy="1152128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Talleres mensuales con especialistas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3" name="22 Recortar rectángulo de esquina diagonal"/>
          <p:cNvSpPr/>
          <p:nvPr/>
        </p:nvSpPr>
        <p:spPr>
          <a:xfrm>
            <a:off x="3347864" y="4797152"/>
            <a:ext cx="1728192" cy="1152128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Legal</a:t>
            </a:r>
          </a:p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Áreas habilitadoras</a:t>
            </a:r>
          </a:p>
          <a:p>
            <a:pPr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Policía de niñez y adolescencia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4" name="23 Recortar rectángulo de esquina diagonal"/>
          <p:cNvSpPr/>
          <p:nvPr/>
        </p:nvSpPr>
        <p:spPr>
          <a:xfrm>
            <a:off x="5292080" y="3356992"/>
            <a:ext cx="1440160" cy="2664296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Taller de los deberes y derechos de los estudiantes con N.E.E.</a:t>
            </a:r>
          </a:p>
          <a:p>
            <a:pPr algn="just"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Estrategias  para el apoyo en casa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5" name="24 Recortar rectángulo de esquina diagonal"/>
          <p:cNvSpPr/>
          <p:nvPr/>
        </p:nvSpPr>
        <p:spPr>
          <a:xfrm>
            <a:off x="7164288" y="3356992"/>
            <a:ext cx="1656184" cy="2664296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400" dirty="0" smtClean="0"/>
          </a:p>
          <a:p>
            <a:pPr algn="ctr"/>
            <a:endParaRPr lang="es-MX" sz="1400" dirty="0" smtClean="0"/>
          </a:p>
          <a:p>
            <a:pPr algn="ctr"/>
            <a:endParaRPr lang="es-MX" sz="1400" dirty="0" smtClean="0"/>
          </a:p>
          <a:p>
            <a:pPr algn="just"/>
            <a:r>
              <a:rPr lang="es-MX" sz="1400" dirty="0" smtClean="0">
                <a:solidFill>
                  <a:schemeClr val="tx1"/>
                </a:solidFill>
              </a:rPr>
              <a:t> - Policía de Niñez y Adolescencia (Red Secundaria).</a:t>
            </a:r>
          </a:p>
          <a:p>
            <a:pPr algn="just"/>
            <a:endParaRPr lang="es-MX" sz="1400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 MIDES  </a:t>
            </a:r>
          </a:p>
          <a:p>
            <a:pPr algn="just"/>
            <a:r>
              <a:rPr lang="es-MX" sz="1400" dirty="0" smtClean="0">
                <a:solidFill>
                  <a:schemeClr val="tx1"/>
                </a:solidFill>
              </a:rPr>
              <a:t>(Red Primaria)</a:t>
            </a:r>
          </a:p>
          <a:p>
            <a:pPr algn="just"/>
            <a:endParaRPr lang="es-MX" sz="1400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s-MX" sz="1400" dirty="0" smtClean="0">
                <a:solidFill>
                  <a:schemeClr val="tx1"/>
                </a:solidFill>
              </a:rPr>
              <a:t>  D.I.J.</a:t>
            </a:r>
          </a:p>
          <a:p>
            <a:pPr algn="just"/>
            <a:r>
              <a:rPr lang="es-MX" sz="1400" dirty="0" smtClean="0">
                <a:solidFill>
                  <a:schemeClr val="tx1"/>
                </a:solidFill>
              </a:rPr>
              <a:t>(Red Primaria)</a:t>
            </a:r>
          </a:p>
          <a:p>
            <a:pPr algn="ctr"/>
            <a:endParaRPr lang="es-MX" sz="1400" dirty="0" smtClean="0"/>
          </a:p>
          <a:p>
            <a:pPr algn="ctr"/>
            <a:endParaRPr lang="es-MX" sz="1400" dirty="0" smtClean="0"/>
          </a:p>
          <a:p>
            <a:pPr algn="ctr"/>
            <a:endParaRPr lang="es-ES" sz="1400" dirty="0"/>
          </a:p>
        </p:txBody>
      </p:sp>
      <p:cxnSp>
        <p:nvCxnSpPr>
          <p:cNvPr id="27" name="26 Conector recto de flecha"/>
          <p:cNvCxnSpPr/>
          <p:nvPr/>
        </p:nvCxnSpPr>
        <p:spPr>
          <a:xfrm flipH="1">
            <a:off x="1187624" y="1772816"/>
            <a:ext cx="1656184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>
            <a:off x="2771800" y="1916832"/>
            <a:ext cx="504056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4" idx="2"/>
          </p:cNvCxnSpPr>
          <p:nvPr/>
        </p:nvCxnSpPr>
        <p:spPr>
          <a:xfrm flipH="1">
            <a:off x="4427984" y="1844824"/>
            <a:ext cx="1440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5508104" y="1916832"/>
            <a:ext cx="504056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6156176" y="1844824"/>
            <a:ext cx="1656184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angular"/>
          <p:cNvCxnSpPr/>
          <p:nvPr/>
        </p:nvCxnSpPr>
        <p:spPr>
          <a:xfrm rot="16200000" flipH="1">
            <a:off x="539552" y="2996952"/>
            <a:ext cx="360040" cy="2160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angular"/>
          <p:cNvCxnSpPr/>
          <p:nvPr/>
        </p:nvCxnSpPr>
        <p:spPr>
          <a:xfrm rot="16200000" flipH="1">
            <a:off x="2339752" y="3068960"/>
            <a:ext cx="360040" cy="2160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angular"/>
          <p:cNvCxnSpPr/>
          <p:nvPr/>
        </p:nvCxnSpPr>
        <p:spPr>
          <a:xfrm rot="16200000" flipH="1">
            <a:off x="4139952" y="2996952"/>
            <a:ext cx="288032" cy="14401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angular"/>
          <p:cNvCxnSpPr/>
          <p:nvPr/>
        </p:nvCxnSpPr>
        <p:spPr>
          <a:xfrm rot="16200000" flipH="1">
            <a:off x="5796136" y="3068960"/>
            <a:ext cx="288032" cy="14401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angular"/>
          <p:cNvCxnSpPr>
            <a:endCxn id="25" idx="3"/>
          </p:cNvCxnSpPr>
          <p:nvPr/>
        </p:nvCxnSpPr>
        <p:spPr>
          <a:xfrm rot="16200000" flipH="1">
            <a:off x="7686346" y="3050958"/>
            <a:ext cx="360040" cy="25202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angular"/>
          <p:cNvCxnSpPr>
            <a:endCxn id="23" idx="3"/>
          </p:cNvCxnSpPr>
          <p:nvPr/>
        </p:nvCxnSpPr>
        <p:spPr>
          <a:xfrm rot="16200000" flipH="1">
            <a:off x="3923928" y="4509120"/>
            <a:ext cx="360040" cy="2160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8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34400" cy="864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3100" dirty="0">
                <a:solidFill>
                  <a:srgbClr val="0070C0"/>
                </a:solidFill>
              </a:rPr>
              <a:t>Población total de Discapacidad y NEE </a:t>
            </a:r>
            <a:br>
              <a:rPr lang="es-ES" sz="3100" dirty="0">
                <a:solidFill>
                  <a:srgbClr val="0070C0"/>
                </a:solidFill>
              </a:rPr>
            </a:br>
            <a:r>
              <a:rPr lang="es-ES" sz="3100" dirty="0">
                <a:solidFill>
                  <a:srgbClr val="0070C0"/>
                </a:solidFill>
              </a:rPr>
              <a:t>atendidas en la zona 3.</a:t>
            </a:r>
            <a:r>
              <a:rPr lang="es-ES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s-MX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14366670"/>
              </p:ext>
            </p:extLst>
          </p:nvPr>
        </p:nvGraphicFramePr>
        <p:xfrm>
          <a:off x="683568" y="1772816"/>
          <a:ext cx="777686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65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Autofit/>
          </a:bodyPr>
          <a:lstStyle/>
          <a:p>
            <a:r>
              <a:rPr lang="es-ES" sz="1600" b="1" dirty="0" smtClean="0">
                <a:solidFill>
                  <a:schemeClr val="tx1"/>
                </a:solidFill>
              </a:rPr>
              <a:t>Población total de Discapacidad y NEE que  </a:t>
            </a:r>
            <a:r>
              <a:rPr lang="es-ES" sz="1600" b="1" dirty="0">
                <a:solidFill>
                  <a:schemeClr val="tx1"/>
                </a:solidFill>
              </a:rPr>
              <a:t>participan en </a:t>
            </a:r>
            <a:r>
              <a:rPr lang="es-ES" sz="1600" b="1" dirty="0" smtClean="0">
                <a:solidFill>
                  <a:schemeClr val="tx1"/>
                </a:solidFill>
              </a:rPr>
              <a:t>el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>
                <a:solidFill>
                  <a:schemeClr val="tx1"/>
                </a:solidFill>
              </a:rPr>
              <a:t>programa 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>
                <a:solidFill>
                  <a:schemeClr val="tx1"/>
                </a:solidFill>
              </a:rPr>
              <a:t>de Inclusión  </a:t>
            </a:r>
            <a:r>
              <a:rPr lang="es-ES" sz="1600" b="1" dirty="0" smtClean="0">
                <a:solidFill>
                  <a:schemeClr val="tx1"/>
                </a:solidFill>
              </a:rPr>
              <a:t>según  </a:t>
            </a:r>
            <a:r>
              <a:rPr lang="es-ES" sz="1600" b="1" dirty="0">
                <a:solidFill>
                  <a:schemeClr val="tx1"/>
                </a:solidFill>
              </a:rPr>
              <a:t>las </a:t>
            </a:r>
            <a:r>
              <a:rPr lang="es-ES" sz="1600" b="1" dirty="0" smtClean="0">
                <a:solidFill>
                  <a:schemeClr val="tx1"/>
                </a:solidFill>
              </a:rPr>
              <a:t>escuelas atendidas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 por </a:t>
            </a:r>
            <a:r>
              <a:rPr lang="es-ES" sz="1600" b="1" dirty="0">
                <a:solidFill>
                  <a:schemeClr val="tx1"/>
                </a:solidFill>
              </a:rPr>
              <a:t>el equipo SAE de la </a:t>
            </a:r>
            <a:r>
              <a:rPr lang="es-ES" sz="1600" b="1" dirty="0" smtClean="0">
                <a:solidFill>
                  <a:schemeClr val="tx1"/>
                </a:solidFill>
              </a:rPr>
              <a:t>zona 2</a:t>
            </a:r>
            <a:endParaRPr lang="es-ES" sz="1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97621206"/>
              </p:ext>
            </p:extLst>
          </p:nvPr>
        </p:nvGraphicFramePr>
        <p:xfrm>
          <a:off x="1763688" y="2088180"/>
          <a:ext cx="5184576" cy="306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706993" y="182657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Total  496</a:t>
            </a:r>
            <a:endParaRPr lang="es-MX" sz="2800" b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5107049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itchFamily="18" charset="0"/>
                <a:cs typeface="Times New Roman" pitchFamily="18" charset="0"/>
              </a:rPr>
              <a:t>En la grafica se puede apreciar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la población total atendida en las escuelas que participan en el programa de Inclusión atendida en la zona 2.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rgbClr val="0070C0"/>
                </a:solidFill>
              </a:rPr>
              <a:t>Población total de Discapacidad y NEE </a:t>
            </a:r>
            <a:br>
              <a:rPr lang="es-ES" sz="2400" dirty="0" smtClean="0">
                <a:solidFill>
                  <a:srgbClr val="0070C0"/>
                </a:solidFill>
              </a:rPr>
            </a:br>
            <a:r>
              <a:rPr lang="es-ES" sz="2400" dirty="0" smtClean="0">
                <a:solidFill>
                  <a:srgbClr val="0070C0"/>
                </a:solidFill>
              </a:rPr>
              <a:t>atendidas en la zona 3.</a:t>
            </a:r>
            <a:endParaRPr lang="es-MX" sz="2400" dirty="0">
              <a:solidFill>
                <a:srgbClr val="0070C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64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es-PA" dirty="0" smtClean="0">
                <a:solidFill>
                  <a:srgbClr val="0F0B5D"/>
                </a:solidFill>
              </a:rPr>
              <a:t>REALIDAD DE LA EDUCACIÓN INCLUSIVA EN PANAMÁ OESTE</a:t>
            </a:r>
            <a:r>
              <a:rPr lang="es-PA" dirty="0" smtClean="0"/>
              <a:t> </a:t>
            </a:r>
            <a:endParaRPr lang="es-PA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64942454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5400" b="1" dirty="0" smtClean="0"/>
              <a:t>Anexos</a:t>
            </a:r>
            <a:endParaRPr lang="es-ES" sz="54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8000" u="sng" dirty="0" smtClean="0">
                <a:latin typeface="Times New Roman" pitchFamily="18" charset="0"/>
                <a:cs typeface="Times New Roman" pitchFamily="18" charset="0"/>
              </a:rPr>
              <a:t>Limitaciones</a:t>
            </a:r>
          </a:p>
          <a:p>
            <a:pPr marL="0" indent="0">
              <a:buNone/>
            </a:pPr>
            <a:endParaRPr lang="es-ES" sz="34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Falta de compromiso, responsabilidad de los padres y negación al diagnostico de sus hijos 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Falta de personal en algunas zonas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Los espacios físicos en las sedes  no son adecuados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Poco apoyo de los directores en la inclusión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Falta de salón de los docentes de Educación Especial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Por escasos recursos económicos de los padres se refleja la deserción escolar y la falta de atención especializada.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Diagnósticos errados por parte algunos especialistas de la salud</a:t>
            </a:r>
          </a:p>
          <a:p>
            <a:r>
              <a:rPr lang="es-ES" sz="6400" dirty="0" smtClean="0">
                <a:latin typeface="Times New Roman" pitchFamily="18" charset="0"/>
                <a:cs typeface="Times New Roman" pitchFamily="18" charset="0"/>
              </a:rPr>
              <a:t>No recibimos apoyo de materiales varios como: hojas, folder, copiar, impresión, entre otros.</a:t>
            </a:r>
          </a:p>
          <a:p>
            <a:endParaRPr lang="es-ES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1600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8000" u="sng" dirty="0" smtClean="0">
                <a:latin typeface="Times New Roman" pitchFamily="18" charset="0"/>
                <a:cs typeface="Times New Roman" pitchFamily="18" charset="0"/>
              </a:rPr>
              <a:t>Logros</a:t>
            </a:r>
          </a:p>
          <a:p>
            <a:pPr marL="0" indent="0">
              <a:buNone/>
            </a:pPr>
            <a:endParaRPr lang="es-ES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Reuniones de coordinación con Supervisores y Directores de la zona 3.</a:t>
            </a:r>
          </a:p>
          <a:p>
            <a:pPr>
              <a:buFont typeface="Arial" pitchFamily="34" charset="0"/>
              <a:buChar char="•"/>
            </a:pPr>
            <a:endParaRPr lang="es-ES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Jornadas de capacitación sobre adecuaciones curriculares con docentes regulares.</a:t>
            </a:r>
          </a:p>
          <a:p>
            <a:pPr>
              <a:buFont typeface="Arial" pitchFamily="34" charset="0"/>
              <a:buChar char="•"/>
            </a:pPr>
            <a:endParaRPr lang="es-ES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Talleres con padres sobre los deberes y derechos de los estudiantes con N.E.E.</a:t>
            </a:r>
          </a:p>
          <a:p>
            <a:pPr>
              <a:buFont typeface="Arial" pitchFamily="34" charset="0"/>
              <a:buChar char="•"/>
            </a:pPr>
            <a:endParaRPr lang="es-ES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Evaluación , estudios de casos, de los estudiantes que mas lo  ameriten. </a:t>
            </a:r>
          </a:p>
          <a:p>
            <a:pPr>
              <a:buFont typeface="Arial" pitchFamily="34" charset="0"/>
              <a:buChar char="•"/>
            </a:pPr>
            <a:endParaRPr lang="es-ES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Reuniones con el equipo de salud mental del distrito de chame, para coordinar actividades a realizar en equipo.</a:t>
            </a:r>
          </a:p>
          <a:p>
            <a:pPr>
              <a:buFont typeface="Arial" pitchFamily="34" charset="0"/>
              <a:buChar char="•"/>
            </a:pPr>
            <a:r>
              <a:rPr lang="es-ES" sz="6400" dirty="0">
                <a:latin typeface="Times New Roman" pitchFamily="18" charset="0"/>
                <a:cs typeface="Times New Roman" pitchFamily="18" charset="0"/>
              </a:rPr>
              <a:t>Coordinación con trabajadoras sociales de MIDES para canalizar  los casos a las instancias pertinentes.</a:t>
            </a:r>
          </a:p>
          <a:p>
            <a:pPr>
              <a:buFont typeface="Arial" pitchFamily="34" charset="0"/>
              <a:buChar char="•"/>
            </a:pPr>
            <a:endParaRPr lang="es-ES" sz="6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 dirty="0"/>
          </a:p>
        </p:txBody>
      </p:sp>
      <p:pic>
        <p:nvPicPr>
          <p:cNvPr id="5" name="4 Marcador de contenido" descr="C:\Users\escuela\Desktop\Nueva carpeta\DSC00222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8600" cy="303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escuela\Desktop\Nueva carpeta\fotos\DSC0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46000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H:\DCIM\105MSDCF\DSC002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10445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Nueva carpeta\DSC002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i="1" dirty="0">
                <a:solidFill>
                  <a:srgbClr val="6241ED"/>
                </a:solidFill>
                <a:latin typeface="Arial" pitchFamily="34" charset="0"/>
                <a:cs typeface="Arial" pitchFamily="34" charset="0"/>
              </a:rPr>
              <a:t>Servicio de Apoyo Educativo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3600" dirty="0" smtClean="0">
                <a:solidFill>
                  <a:srgbClr val="6241ED"/>
                </a:solidFill>
              </a:rPr>
              <a:t>«</a:t>
            </a:r>
            <a:r>
              <a:rPr lang="es-PA" sz="3200" dirty="0" smtClean="0"/>
              <a:t>Experiencia </a:t>
            </a:r>
            <a:r>
              <a:rPr lang="es-PA" sz="3200" dirty="0"/>
              <a:t>de intervención a nivel primario con estudiantes que poseen discapacidad visual  o baja visión, orientación a padres sobre la importancia de su participación activa ante esta dificultad»</a:t>
            </a:r>
          </a:p>
        </p:txBody>
      </p:sp>
    </p:spTree>
    <p:extLst>
      <p:ext uri="{BB962C8B-B14F-4D97-AF65-F5344CB8AC3E}">
        <p14:creationId xmlns:p14="http://schemas.microsoft.com/office/powerpoint/2010/main" val="14143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179388" y="188913"/>
          <a:ext cx="8626475" cy="591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323850" y="188913"/>
          <a:ext cx="8482013" cy="591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250825" y="188913"/>
          <a:ext cx="8555038" cy="591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>
          <a:xfrm>
            <a:off x="1043608" y="260648"/>
            <a:ext cx="6728792" cy="5904656"/>
          </a:xfrm>
        </p:spPr>
        <p:txBody>
          <a:bodyPr/>
          <a:lstStyle/>
          <a:p>
            <a:endParaRPr lang="es-PA" dirty="0"/>
          </a:p>
        </p:txBody>
      </p:sp>
      <p:pic>
        <p:nvPicPr>
          <p:cNvPr id="9" name="Imagen 64" descr="http://c.editingmyspace.com/files/sp/gracias/gracias_07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42875"/>
            <a:ext cx="7992888" cy="6267450"/>
          </a:xfrm>
          <a:noFill/>
        </p:spPr>
      </p:pic>
    </p:spTree>
    <p:extLst>
      <p:ext uri="{BB962C8B-B14F-4D97-AF65-F5344CB8AC3E}">
        <p14:creationId xmlns:p14="http://schemas.microsoft.com/office/powerpoint/2010/main" val="116314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i="1" dirty="0">
                <a:solidFill>
                  <a:srgbClr val="6241ED"/>
                </a:solidFill>
                <a:latin typeface="Arial" pitchFamily="34" charset="0"/>
                <a:cs typeface="Arial" pitchFamily="34" charset="0"/>
              </a:rPr>
              <a:t>Servicio de Apoyo Educativo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8554152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b="1" i="1" u="sng" dirty="0"/>
              <a:t>Misión</a:t>
            </a:r>
          </a:p>
          <a:p>
            <a:pPr algn="just"/>
            <a:r>
              <a:rPr lang="es-ES" dirty="0"/>
              <a:t>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Equipo con alto sentido de compromiso y responsabilidad en la inclusión, promoviendo de forma integral el aprendizaje en los estudiantes con Necesidades Educativas Especiales con o sin discapacidad, mediante programas de prevención primaria, con un recurso humano activo y eficiente en busca de una equidad e igualdad en la Educación.</a:t>
            </a:r>
          </a:p>
          <a:p>
            <a:pPr marL="0" indent="0" algn="ctr">
              <a:buNone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s-ES" b="1" i="1" u="sng" dirty="0"/>
              <a:t>Visión</a:t>
            </a:r>
            <a:r>
              <a:rPr lang="es-ES" i="1" dirty="0"/>
              <a:t> </a:t>
            </a:r>
          </a:p>
          <a:p>
            <a:r>
              <a:rPr lang="es-MX" i="1" dirty="0"/>
              <a:t>  </a:t>
            </a:r>
            <a:r>
              <a:rPr lang="es-MX" dirty="0">
                <a:latin typeface="Times New Roman" pitchFamily="18" charset="0"/>
                <a:cs typeface="Times New Roman" pitchFamily="18" charset="0"/>
              </a:rPr>
              <a:t>Lograr que la comunidad educativa se empodere de su rol específico.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902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i="1" dirty="0">
                <a:solidFill>
                  <a:srgbClr val="6241ED"/>
                </a:solidFill>
                <a:latin typeface="Arial" pitchFamily="34" charset="0"/>
                <a:cs typeface="Arial" pitchFamily="34" charset="0"/>
              </a:rPr>
              <a:t>Servicio de Apoyo Educativo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3600" dirty="0" smtClean="0"/>
              <a:t> </a:t>
            </a:r>
            <a:r>
              <a:rPr lang="es-PA" sz="3200" dirty="0" smtClean="0"/>
              <a:t>OBJETIVO GENERAL</a:t>
            </a:r>
            <a:endParaRPr lang="es-MX" sz="3200" dirty="0" smtClean="0"/>
          </a:p>
          <a:p>
            <a:pPr marL="0" indent="0" algn="ctr">
              <a:buNone/>
            </a:pPr>
            <a:r>
              <a:rPr lang="es-MX" sz="3200" dirty="0" smtClean="0"/>
              <a:t>  Contribuir con la población de estudiantes con N.E.E. con o sin discapacidad para que tengan mejores oportunidades académicas, proporcionándole a los padres y docentes herramientas y estrategias didácticas que faciliten el proceso de enseñanza aprendizaje</a:t>
            </a:r>
            <a:endParaRPr lang="es-PA" sz="3200" dirty="0"/>
          </a:p>
        </p:txBody>
      </p:sp>
    </p:spTree>
    <p:extLst>
      <p:ext uri="{BB962C8B-B14F-4D97-AF65-F5344CB8AC3E}">
        <p14:creationId xmlns:p14="http://schemas.microsoft.com/office/powerpoint/2010/main" val="40398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i="1" dirty="0">
                <a:solidFill>
                  <a:srgbClr val="6241ED"/>
                </a:solidFill>
                <a:latin typeface="Arial" pitchFamily="34" charset="0"/>
                <a:cs typeface="Arial" pitchFamily="34" charset="0"/>
              </a:rPr>
              <a:t>Servicio de Apoyo Educativo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712968" cy="5364088"/>
          </a:xfrm>
        </p:spPr>
        <p:txBody>
          <a:bodyPr/>
          <a:lstStyle/>
          <a:p>
            <a:pPr marL="0" indent="0" algn="ctr">
              <a:buNone/>
            </a:pPr>
            <a:r>
              <a:rPr lang="es-PA" b="1" dirty="0" smtClean="0"/>
              <a:t>  OBJETIVOS ESPECÍFICOS</a:t>
            </a:r>
          </a:p>
          <a:p>
            <a:pPr marL="0" indent="0">
              <a:buNone/>
            </a:pPr>
            <a:endParaRPr lang="es-PA" dirty="0"/>
          </a:p>
        </p:txBody>
      </p:sp>
      <p:sp>
        <p:nvSpPr>
          <p:cNvPr id="4" name="3 Rectángulo"/>
          <p:cNvSpPr/>
          <p:nvPr/>
        </p:nvSpPr>
        <p:spPr>
          <a:xfrm>
            <a:off x="251520" y="1916832"/>
            <a:ext cx="8568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es-PA" sz="2500" dirty="0">
                <a:latin typeface="Times New Roman" pitchFamily="18" charset="0"/>
                <a:cs typeface="Times New Roman" pitchFamily="18" charset="0"/>
              </a:rPr>
              <a:t>Garantizar el proceso de atención y  evaluación por los diferentes especialistas del SAE a los estudiantes con Necesidades Educativas Especiales con o sin discapacidad en los Centros Educativos Inclusivos.</a:t>
            </a:r>
            <a:endParaRPr lang="es-MX" sz="25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PA" sz="2500" dirty="0">
                <a:latin typeface="Times New Roman" pitchFamily="18" charset="0"/>
                <a:cs typeface="Times New Roman" pitchFamily="18" charset="0"/>
              </a:rPr>
              <a:t>Ejecutar jornadas pedagógicas dirigidas a la comunidad educativa.</a:t>
            </a:r>
            <a:endParaRPr lang="es-MX" sz="25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PA" sz="2500" dirty="0">
                <a:latin typeface="Times New Roman" pitchFamily="18" charset="0"/>
                <a:cs typeface="Times New Roman" pitchFamily="18" charset="0"/>
              </a:rPr>
              <a:t>Minimizar el  índice de fracaso en los estudiantes con necesidades educativas especiales (N.E.E.), mediante la estimulación de las áreas deficientes.</a:t>
            </a:r>
            <a:endParaRPr lang="es-MX" sz="25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PA" sz="2500" dirty="0" smtClean="0">
                <a:latin typeface="Times New Roman" pitchFamily="18" charset="0"/>
                <a:cs typeface="Times New Roman" pitchFamily="18" charset="0"/>
              </a:rPr>
              <a:t>Apoyar al docentes </a:t>
            </a:r>
            <a:r>
              <a:rPr lang="es-PA" sz="2500" dirty="0">
                <a:latin typeface="Times New Roman" pitchFamily="18" charset="0"/>
                <a:cs typeface="Times New Roman" pitchFamily="18" charset="0"/>
              </a:rPr>
              <a:t>de educación especial para mejorar la calidad de atención a los estudiantes con necesidades educativas especiales</a:t>
            </a:r>
            <a:r>
              <a:rPr lang="es-PA" sz="2500" dirty="0"/>
              <a:t>.</a:t>
            </a:r>
            <a:endParaRPr lang="es-MX" sz="2500" dirty="0"/>
          </a:p>
        </p:txBody>
      </p:sp>
    </p:spTree>
    <p:extLst>
      <p:ext uri="{BB962C8B-B14F-4D97-AF65-F5344CB8AC3E}">
        <p14:creationId xmlns:p14="http://schemas.microsoft.com/office/powerpoint/2010/main" val="10220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Equipo Panamá Oeste </a:t>
            </a:r>
            <a:endParaRPr lang="es-PA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82090154"/>
              </p:ext>
            </p:extLst>
          </p:nvPr>
        </p:nvGraphicFramePr>
        <p:xfrm>
          <a:off x="251520" y="1412776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32477495"/>
              </p:ext>
            </p:extLst>
          </p:nvPr>
        </p:nvGraphicFramePr>
        <p:xfrm>
          <a:off x="0" y="260350"/>
          <a:ext cx="8676456" cy="6481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32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Autofit/>
          </a:bodyPr>
          <a:lstStyle/>
          <a:p>
            <a:r>
              <a:rPr lang="es-P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DESCRIPCION DEL PROCESO  </a:t>
            </a:r>
            <a:r>
              <a:rPr lang="es-P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PARA LA ATENCION DE LOS ESTUDIANTES CON N.E.E</a:t>
            </a:r>
            <a:r>
              <a:rPr lang="es-P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CON O SIN DISCAPACIDAD</a:t>
            </a:r>
            <a:endParaRPr lang="es-MX" sz="2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38285943"/>
              </p:ext>
            </p:extLst>
          </p:nvPr>
        </p:nvGraphicFramePr>
        <p:xfrm>
          <a:off x="172675" y="1094213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7217326" y="5914018"/>
            <a:ext cx="1537282" cy="611326"/>
            <a:chOff x="6934667" y="1325761"/>
            <a:chExt cx="1537282" cy="611326"/>
          </a:xfrm>
        </p:grpSpPr>
        <p:sp>
          <p:nvSpPr>
            <p:cNvPr id="6" name="5 Rectángulo redondeado"/>
            <p:cNvSpPr/>
            <p:nvPr/>
          </p:nvSpPr>
          <p:spPr>
            <a:xfrm>
              <a:off x="6934667" y="1325761"/>
              <a:ext cx="1537282" cy="61132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dirty="0" smtClean="0">
                  <a:latin typeface="Times New Roman" pitchFamily="18" charset="0"/>
                  <a:cs typeface="Times New Roman" pitchFamily="18" charset="0"/>
                </a:rPr>
                <a:t>Trabajadora</a:t>
              </a:r>
            </a:p>
            <a:p>
              <a:pPr algn="ctr"/>
              <a:r>
                <a:rPr lang="es-ES" sz="1600" dirty="0" smtClean="0">
                  <a:latin typeface="Times New Roman" pitchFamily="18" charset="0"/>
                  <a:cs typeface="Times New Roman" pitchFamily="18" charset="0"/>
                </a:rPr>
                <a:t>Social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6952572" y="1343666"/>
              <a:ext cx="1501472" cy="57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000" kern="12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7164288" y="5031081"/>
            <a:ext cx="1537282" cy="702175"/>
            <a:chOff x="6916762" y="1217007"/>
            <a:chExt cx="1537282" cy="702175"/>
          </a:xfrm>
        </p:grpSpPr>
        <p:sp>
          <p:nvSpPr>
            <p:cNvPr id="9" name="8 Rectángulo redondeado"/>
            <p:cNvSpPr/>
            <p:nvPr/>
          </p:nvSpPr>
          <p:spPr>
            <a:xfrm>
              <a:off x="6916762" y="1217007"/>
              <a:ext cx="1537282" cy="61132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dirty="0" smtClean="0">
                  <a:latin typeface="Times New Roman" pitchFamily="18" charset="0"/>
                  <a:cs typeface="Times New Roman" pitchFamily="18" charset="0"/>
                </a:rPr>
                <a:t>Fonoaudiología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6952572" y="1343666"/>
              <a:ext cx="1501472" cy="57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000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7164288" y="4221362"/>
            <a:ext cx="1537282" cy="611326"/>
            <a:chOff x="6934667" y="1325761"/>
            <a:chExt cx="1537282" cy="611326"/>
          </a:xfrm>
        </p:grpSpPr>
        <p:sp>
          <p:nvSpPr>
            <p:cNvPr id="12" name="11 Rectángulo redondeado"/>
            <p:cNvSpPr/>
            <p:nvPr/>
          </p:nvSpPr>
          <p:spPr>
            <a:xfrm>
              <a:off x="6934667" y="1325761"/>
              <a:ext cx="1537282" cy="61132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s-ES" sz="1600" dirty="0" smtClean="0">
                  <a:latin typeface="Times New Roman" pitchFamily="18" charset="0"/>
                  <a:cs typeface="Times New Roman" pitchFamily="18" charset="0"/>
                </a:rPr>
                <a:t>Psicóloga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952572" y="1343666"/>
              <a:ext cx="1501472" cy="57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000" kern="1200" dirty="0"/>
            </a:p>
          </p:txBody>
        </p:sp>
      </p:grpSp>
      <p:sp>
        <p:nvSpPr>
          <p:cNvPr id="14" name="13 Abrir llave"/>
          <p:cNvSpPr/>
          <p:nvPr/>
        </p:nvSpPr>
        <p:spPr>
          <a:xfrm>
            <a:off x="5796136" y="3915973"/>
            <a:ext cx="1170033" cy="2483534"/>
          </a:xfrm>
          <a:prstGeom prst="leftBrace">
            <a:avLst/>
          </a:prstGeom>
          <a:noFill/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6241ED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979712" y="4430486"/>
            <a:ext cx="1368152" cy="468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Padres 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367080" y="5733256"/>
            <a:ext cx="1368152" cy="4496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Alumno </a:t>
            </a:r>
            <a:endParaRPr lang="es-ES" dirty="0"/>
          </a:p>
        </p:txBody>
      </p:sp>
      <p:cxnSp>
        <p:nvCxnSpPr>
          <p:cNvPr id="21" name="20 Conector recto de flecha"/>
          <p:cNvCxnSpPr/>
          <p:nvPr/>
        </p:nvCxnSpPr>
        <p:spPr>
          <a:xfrm flipV="1">
            <a:off x="1403648" y="5066343"/>
            <a:ext cx="936104" cy="576064"/>
          </a:xfrm>
          <a:prstGeom prst="straightConnector1">
            <a:avLst/>
          </a:prstGeom>
          <a:ln>
            <a:solidFill>
              <a:srgbClr val="00B0F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3707904" y="4304273"/>
            <a:ext cx="1944216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Dependiendo de la situación se considera si se refiere o se evalúa por el equipo</a:t>
            </a:r>
            <a:r>
              <a:rPr lang="es-ES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MX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INTERVENCION CON EL ESTUDIANTE</a:t>
            </a:r>
            <a:endParaRPr lang="es-PA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97596915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37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1746</TotalTime>
  <Words>1062</Words>
  <Application>Microsoft Office PowerPoint</Application>
  <PresentationFormat>Presentación en pantalla (4:3)</PresentationFormat>
  <Paragraphs>162</Paragraphs>
  <Slides>23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Civil</vt:lpstr>
      <vt:lpstr>   S.A.E  Panamá Oeste</vt:lpstr>
      <vt:lpstr>Servicio de Apoyo Educativo</vt:lpstr>
      <vt:lpstr>Servicio de Apoyo Educativo</vt:lpstr>
      <vt:lpstr>Servicio de Apoyo Educativo</vt:lpstr>
      <vt:lpstr>Servicio de Apoyo Educativo</vt:lpstr>
      <vt:lpstr>Equipo Panamá Oeste </vt:lpstr>
      <vt:lpstr>Presentación de PowerPoint</vt:lpstr>
      <vt:lpstr>DESCRIPCION DEL PROCESO  PARA LA ATENCION DE LOS ESTUDIANTES CON N.E.E. CON O SIN DISCAPACIDAD</vt:lpstr>
      <vt:lpstr>INTERVENCION CON EL ESTUDIANTE</vt:lpstr>
      <vt:lpstr>INTERVENCION CON LOS PADRES</vt:lpstr>
      <vt:lpstr>INTERVENCION CON LOS DOCENTES</vt:lpstr>
      <vt:lpstr>INTERVENCION CON LOS DOCENTES</vt:lpstr>
      <vt:lpstr>PROGRAMAS QUE ESTAMOS DESARROLLANDO</vt:lpstr>
      <vt:lpstr> Población total de Discapacidad y NEE  atendidas en la zona 3. </vt:lpstr>
      <vt:lpstr>Población total de Discapacidad y NEE que  participan en el  programa  de Inclusión  según  las escuelas atendidas  por el equipo SAE de la zona 2</vt:lpstr>
      <vt:lpstr>Población total de Discapacidad y NEE  atendidas en la zona 3.</vt:lpstr>
      <vt:lpstr>REALIDAD DE LA EDUCACIÓN INCLUSIVA EN PANAMÁ OESTE </vt:lpstr>
      <vt:lpstr>Anexos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escuela</dc:creator>
  <cp:lastModifiedBy>jeffrey</cp:lastModifiedBy>
  <cp:revision>151</cp:revision>
  <dcterms:created xsi:type="dcterms:W3CDTF">2012-07-10T18:02:30Z</dcterms:created>
  <dcterms:modified xsi:type="dcterms:W3CDTF">2012-11-07T17:00:08Z</dcterms:modified>
</cp:coreProperties>
</file>